
<file path=[Content_Types].xml><?xml version="1.0" encoding="utf-8"?>
<Types xmlns="http://schemas.openxmlformats.org/package/2006/content-types">
  <Default Extension="AVI" ContentType="video/x-msvideo"/>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3"/>
  </p:notesMasterIdLst>
  <p:handoutMasterIdLst>
    <p:handoutMasterId r:id="rId14"/>
  </p:handoutMasterIdLst>
  <p:sldIdLst>
    <p:sldId id="256" r:id="rId5"/>
    <p:sldId id="258" r:id="rId6"/>
    <p:sldId id="259" r:id="rId7"/>
    <p:sldId id="266" r:id="rId8"/>
    <p:sldId id="260" r:id="rId9"/>
    <p:sldId id="261" r:id="rId10"/>
    <p:sldId id="264"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30A0"/>
    <a:srgbClr val="6B81B1"/>
    <a:srgbClr val="CC6600"/>
    <a:srgbClr val="FF9933"/>
    <a:srgbClr val="404040"/>
    <a:srgbClr val="00B0F0"/>
    <a:srgbClr val="0070C0"/>
    <a:srgbClr val="37CB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88415" autoAdjust="0"/>
  </p:normalViewPr>
  <p:slideViewPr>
    <p:cSldViewPr snapToGrid="0" showGuides="1">
      <p:cViewPr varScale="1">
        <p:scale>
          <a:sx n="66" d="100"/>
          <a:sy n="66" d="100"/>
        </p:scale>
        <p:origin x="668" y="32"/>
      </p:cViewPr>
      <p:guideLst>
        <p:guide orient="horz" pos="2160"/>
        <p:guide pos="3840"/>
      </p:guideLst>
    </p:cSldViewPr>
  </p:slideViewPr>
  <p:notesTextViewPr>
    <p:cViewPr>
      <p:scale>
        <a:sx n="1" d="1"/>
        <a:sy n="1" d="1"/>
      </p:scale>
      <p:origin x="0" y="0"/>
    </p:cViewPr>
  </p:notesTextViewPr>
  <p:sorterViewPr>
    <p:cViewPr>
      <p:scale>
        <a:sx n="114" d="100"/>
        <a:sy n="114" d="100"/>
      </p:scale>
      <p:origin x="0" y="-1476"/>
    </p:cViewPr>
  </p:sorterViewPr>
  <p:notesViewPr>
    <p:cSldViewPr snapToGrid="0" showGuides="1">
      <p:cViewPr>
        <p:scale>
          <a:sx n="50" d="100"/>
          <a:sy n="50" d="100"/>
        </p:scale>
        <p:origin x="2640" y="33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AFA8042-29A1-4486-A765-75526984061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8D8449A-A734-4B2E-9806-61303F24B60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249263-8DF9-4907-970E-1CFD040DC73A}" type="datetimeFigureOut">
              <a:rPr lang="en-US" smtClean="0"/>
              <a:t>1/3/2022</a:t>
            </a:fld>
            <a:endParaRPr lang="en-US" dirty="0"/>
          </a:p>
        </p:txBody>
      </p:sp>
      <p:sp>
        <p:nvSpPr>
          <p:cNvPr id="4" name="Footer Placeholder 3">
            <a:extLst>
              <a:ext uri="{FF2B5EF4-FFF2-40B4-BE49-F238E27FC236}">
                <a16:creationId xmlns:a16="http://schemas.microsoft.com/office/drawing/2014/main" id="{F6605C2A-990C-4531-8CBF-BC3BEC0AF34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D7358FE-F7D5-4C85-B0FD-2394F7F8774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5BAE485-B3C6-4830-BBC8-C6E008BDD690}" type="slidenum">
              <a:rPr lang="en-US" smtClean="0"/>
              <a:t>‹#›</a:t>
            </a:fld>
            <a:endParaRPr lang="en-US" dirty="0"/>
          </a:p>
        </p:txBody>
      </p:sp>
    </p:spTree>
    <p:extLst>
      <p:ext uri="{BB962C8B-B14F-4D97-AF65-F5344CB8AC3E}">
        <p14:creationId xmlns:p14="http://schemas.microsoft.com/office/powerpoint/2010/main" val="41216289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70B412-7BFF-46C7-AB5E-DE35F66C9933}" type="datetimeFigureOut">
              <a:rPr lang="en-US" noProof="0" smtClean="0"/>
              <a:t>1/3/2022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5ACE04-E13C-4837-B6DD-B388E7CAA05E}" type="slidenum">
              <a:rPr lang="en-US" noProof="0" smtClean="0"/>
              <a:t>‹#›</a:t>
            </a:fld>
            <a:endParaRPr lang="en-US" noProof="0" dirty="0"/>
          </a:p>
        </p:txBody>
      </p:sp>
    </p:spTree>
    <p:extLst>
      <p:ext uri="{BB962C8B-B14F-4D97-AF65-F5344CB8AC3E}">
        <p14:creationId xmlns:p14="http://schemas.microsoft.com/office/powerpoint/2010/main" val="1850441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5ACE04-E13C-4837-B6DD-B388E7CAA05E}" type="slidenum">
              <a:rPr lang="en-US" smtClean="0"/>
              <a:t>1</a:t>
            </a:fld>
            <a:endParaRPr lang="en-US"/>
          </a:p>
        </p:txBody>
      </p:sp>
    </p:spTree>
    <p:extLst>
      <p:ext uri="{BB962C8B-B14F-4D97-AF65-F5344CB8AC3E}">
        <p14:creationId xmlns:p14="http://schemas.microsoft.com/office/powerpoint/2010/main" val="369923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5ACE04-E13C-4837-B6DD-B388E7CAA05E}" type="slidenum">
              <a:rPr lang="en-US" smtClean="0"/>
              <a:t>2</a:t>
            </a:fld>
            <a:endParaRPr lang="en-US"/>
          </a:p>
        </p:txBody>
      </p:sp>
    </p:spTree>
    <p:extLst>
      <p:ext uri="{BB962C8B-B14F-4D97-AF65-F5344CB8AC3E}">
        <p14:creationId xmlns:p14="http://schemas.microsoft.com/office/powerpoint/2010/main" val="842425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5ACE04-E13C-4837-B6DD-B388E7CAA05E}" type="slidenum">
              <a:rPr lang="en-US" smtClean="0"/>
              <a:t>3</a:t>
            </a:fld>
            <a:endParaRPr lang="en-US"/>
          </a:p>
        </p:txBody>
      </p:sp>
    </p:spTree>
    <p:extLst>
      <p:ext uri="{BB962C8B-B14F-4D97-AF65-F5344CB8AC3E}">
        <p14:creationId xmlns:p14="http://schemas.microsoft.com/office/powerpoint/2010/main" val="34650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5ACE04-E13C-4837-B6DD-B388E7CAA05E}" type="slidenum">
              <a:rPr lang="en-US" smtClean="0"/>
              <a:t>5</a:t>
            </a:fld>
            <a:endParaRPr lang="en-US"/>
          </a:p>
        </p:txBody>
      </p:sp>
    </p:spTree>
    <p:extLst>
      <p:ext uri="{BB962C8B-B14F-4D97-AF65-F5344CB8AC3E}">
        <p14:creationId xmlns:p14="http://schemas.microsoft.com/office/powerpoint/2010/main" val="3604833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5ACE04-E13C-4837-B6DD-B388E7CAA05E}" type="slidenum">
              <a:rPr lang="en-US" smtClean="0"/>
              <a:t>6</a:t>
            </a:fld>
            <a:endParaRPr lang="en-US"/>
          </a:p>
        </p:txBody>
      </p:sp>
    </p:spTree>
    <p:extLst>
      <p:ext uri="{BB962C8B-B14F-4D97-AF65-F5344CB8AC3E}">
        <p14:creationId xmlns:p14="http://schemas.microsoft.com/office/powerpoint/2010/main" val="1859640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5ACE04-E13C-4837-B6DD-B388E7CAA05E}" type="slidenum">
              <a:rPr lang="en-US" noProof="0" smtClean="0"/>
              <a:t>7</a:t>
            </a:fld>
            <a:endParaRPr lang="en-US" noProof="0" dirty="0"/>
          </a:p>
        </p:txBody>
      </p:sp>
    </p:spTree>
    <p:extLst>
      <p:ext uri="{BB962C8B-B14F-4D97-AF65-F5344CB8AC3E}">
        <p14:creationId xmlns:p14="http://schemas.microsoft.com/office/powerpoint/2010/main" val="429524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5ACE04-E13C-4837-B6DD-B388E7CAA05E}" type="slidenum">
              <a:rPr lang="en-US" noProof="0" smtClean="0"/>
              <a:t>8</a:t>
            </a:fld>
            <a:endParaRPr lang="en-US" noProof="0" dirty="0"/>
          </a:p>
        </p:txBody>
      </p:sp>
    </p:spTree>
    <p:extLst>
      <p:ext uri="{BB962C8B-B14F-4D97-AF65-F5344CB8AC3E}">
        <p14:creationId xmlns:p14="http://schemas.microsoft.com/office/powerpoint/2010/main" val="2641197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582E5-8FA2-4056-805F-EF36F7066893}"/>
              </a:ext>
            </a:extLst>
          </p:cNvPr>
          <p:cNvSpPr>
            <a:spLocks noGrp="1"/>
          </p:cNvSpPr>
          <p:nvPr>
            <p:ph type="ctrTitle" hasCustomPrompt="1"/>
          </p:nvPr>
        </p:nvSpPr>
        <p:spPr>
          <a:xfrm>
            <a:off x="4686300" y="2726872"/>
            <a:ext cx="7233557" cy="832077"/>
          </a:xfrm>
        </p:spPr>
        <p:txBody>
          <a:bodyPr anchor="b">
            <a:normAutofit/>
          </a:bodyPr>
          <a:lstStyle>
            <a:lvl1pPr algn="l">
              <a:defRPr sz="4800" b="1" cap="all" baseline="0">
                <a:solidFill>
                  <a:schemeClr val="tx1"/>
                </a:solidFill>
              </a:defRPr>
            </a:lvl1pPr>
          </a:lstStyle>
          <a:p>
            <a:r>
              <a:rPr lang="en-US" noProof="0"/>
              <a:t>Presentation title</a:t>
            </a:r>
          </a:p>
        </p:txBody>
      </p:sp>
      <p:sp>
        <p:nvSpPr>
          <p:cNvPr id="3" name="Subtitle 2">
            <a:extLst>
              <a:ext uri="{FF2B5EF4-FFF2-40B4-BE49-F238E27FC236}">
                <a16:creationId xmlns:a16="http://schemas.microsoft.com/office/drawing/2014/main" id="{1C085D6F-874B-44F8-B241-51EF13CA9C8B}"/>
              </a:ext>
            </a:extLst>
          </p:cNvPr>
          <p:cNvSpPr>
            <a:spLocks noGrp="1"/>
          </p:cNvSpPr>
          <p:nvPr>
            <p:ph type="subTitle" idx="1"/>
          </p:nvPr>
        </p:nvSpPr>
        <p:spPr>
          <a:xfrm>
            <a:off x="4686300" y="3569380"/>
            <a:ext cx="7233557" cy="365125"/>
          </a:xfrm>
        </p:spPr>
        <p:txBody>
          <a:bodyPr lIns="0">
            <a:norm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a:extLst>
              <a:ext uri="{FF2B5EF4-FFF2-40B4-BE49-F238E27FC236}">
                <a16:creationId xmlns:a16="http://schemas.microsoft.com/office/drawing/2014/main" id="{ABDE5D2F-535D-4D7C-9BE1-84BFEC7A6547}"/>
              </a:ext>
            </a:extLst>
          </p:cNvPr>
          <p:cNvSpPr>
            <a:spLocks noGrp="1"/>
          </p:cNvSpPr>
          <p:nvPr>
            <p:ph type="dt" sz="half" idx="10"/>
          </p:nvPr>
        </p:nvSpPr>
        <p:spPr>
          <a:xfrm>
            <a:off x="838200" y="6356350"/>
            <a:ext cx="2743200" cy="365125"/>
          </a:xfrm>
          <a:prstGeom prst="rect">
            <a:avLst/>
          </a:prstGeom>
        </p:spPr>
        <p:txBody>
          <a:bodyPr/>
          <a:lstStyle/>
          <a:p>
            <a:fld id="{C1F93407-1483-4B80-86DE-DAE1D4D89093}" type="datetimeFigureOut">
              <a:rPr lang="en-US" noProof="0" smtClean="0"/>
              <a:t>1/3/2022</a:t>
            </a:fld>
            <a:endParaRPr lang="en-US" noProof="0" dirty="0"/>
          </a:p>
        </p:txBody>
      </p:sp>
      <p:cxnSp>
        <p:nvCxnSpPr>
          <p:cNvPr id="7" name="Straight Connector 6">
            <a:extLst>
              <a:ext uri="{FF2B5EF4-FFF2-40B4-BE49-F238E27FC236}">
                <a16:creationId xmlns:a16="http://schemas.microsoft.com/office/drawing/2014/main" id="{64363625-95D4-4DF0-A1AA-D060728EC426}"/>
              </a:ext>
            </a:extLst>
          </p:cNvPr>
          <p:cNvCxnSpPr>
            <a:cxnSpLocks/>
          </p:cNvCxnSpPr>
          <p:nvPr userDrawn="1"/>
        </p:nvCxnSpPr>
        <p:spPr>
          <a:xfrm>
            <a:off x="4827813" y="4082142"/>
            <a:ext cx="148862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ECBCF8A4-C2B4-4945-8D79-C9D46B7FBECB}"/>
              </a:ext>
            </a:extLst>
          </p:cNvPr>
          <p:cNvGrpSpPr/>
          <p:nvPr userDrawn="1"/>
        </p:nvGrpSpPr>
        <p:grpSpPr>
          <a:xfrm>
            <a:off x="4793474" y="2475187"/>
            <a:ext cx="748798" cy="134113"/>
            <a:chOff x="4827813" y="2534636"/>
            <a:chExt cx="996651" cy="178504"/>
          </a:xfrm>
        </p:grpSpPr>
        <p:sp>
          <p:nvSpPr>
            <p:cNvPr id="9" name="Oval 8">
              <a:extLst>
                <a:ext uri="{FF2B5EF4-FFF2-40B4-BE49-F238E27FC236}">
                  <a16:creationId xmlns:a16="http://schemas.microsoft.com/office/drawing/2014/main" id="{479C2256-8A0F-4625-86F0-FB439F3EAD4E}"/>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Oval 9">
              <a:extLst>
                <a:ext uri="{FF2B5EF4-FFF2-40B4-BE49-F238E27FC236}">
                  <a16:creationId xmlns:a16="http://schemas.microsoft.com/office/drawing/2014/main" id="{253CF488-6D31-4B63-A3C6-C4D838C23FCE}"/>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Oval 10">
              <a:extLst>
                <a:ext uri="{FF2B5EF4-FFF2-40B4-BE49-F238E27FC236}">
                  <a16:creationId xmlns:a16="http://schemas.microsoft.com/office/drawing/2014/main" id="{E32985B6-7260-445A-A580-6993E0DEBFD9}"/>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2" name="Oval 11">
              <a:extLst>
                <a:ext uri="{FF2B5EF4-FFF2-40B4-BE49-F238E27FC236}">
                  <a16:creationId xmlns:a16="http://schemas.microsoft.com/office/drawing/2014/main" id="{3BC682E1-4E5D-4006-81EA-550DD98166E4}"/>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4" name="Picture Placeholder 13">
            <a:extLst>
              <a:ext uri="{FF2B5EF4-FFF2-40B4-BE49-F238E27FC236}">
                <a16:creationId xmlns:a16="http://schemas.microsoft.com/office/drawing/2014/main" id="{F0C7F772-E2DA-4B13-AC2E-28A0EE6D8465}"/>
              </a:ext>
            </a:extLst>
          </p:cNvPr>
          <p:cNvSpPr>
            <a:spLocks noGrp="1"/>
          </p:cNvSpPr>
          <p:nvPr>
            <p:ph type="pic" sz="quarter" idx="13"/>
          </p:nvPr>
        </p:nvSpPr>
        <p:spPr>
          <a:xfrm>
            <a:off x="0" y="1"/>
            <a:ext cx="4424363" cy="6858000"/>
          </a:xfrm>
          <a:solidFill>
            <a:schemeClr val="bg2"/>
          </a:solidFill>
        </p:spPr>
        <p:txBody>
          <a:bodyPr anchor="ctr"/>
          <a:lstStyle>
            <a:lvl1pPr marL="0" indent="0" algn="ctr">
              <a:buNone/>
              <a:defRPr/>
            </a:lvl1pPr>
          </a:lstStyle>
          <a:p>
            <a:r>
              <a:rPr lang="en-US" noProof="0"/>
              <a:t>Click icon to add picture</a:t>
            </a:r>
            <a:endParaRPr lang="en-US" noProof="0" dirty="0"/>
          </a:p>
        </p:txBody>
      </p:sp>
      <p:sp>
        <p:nvSpPr>
          <p:cNvPr id="15" name="Oval 14">
            <a:extLst>
              <a:ext uri="{FF2B5EF4-FFF2-40B4-BE49-F238E27FC236}">
                <a16:creationId xmlns:a16="http://schemas.microsoft.com/office/drawing/2014/main" id="{47953C80-71A5-4AA2-AEAD-21948D1AA6DC}"/>
              </a:ext>
            </a:extLst>
          </p:cNvPr>
          <p:cNvSpPr/>
          <p:nvPr userDrawn="1"/>
        </p:nvSpPr>
        <p:spPr>
          <a:xfrm>
            <a:off x="8621485" y="4408714"/>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Oval 15">
            <a:extLst>
              <a:ext uri="{FF2B5EF4-FFF2-40B4-BE49-F238E27FC236}">
                <a16:creationId xmlns:a16="http://schemas.microsoft.com/office/drawing/2014/main" id="{9C4582D1-F710-4E2F-9868-CB89116D5932}"/>
              </a:ext>
            </a:extLst>
          </p:cNvPr>
          <p:cNvSpPr/>
          <p:nvPr userDrawn="1"/>
        </p:nvSpPr>
        <p:spPr>
          <a:xfrm>
            <a:off x="8303078" y="4184310"/>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9945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cxnSp>
        <p:nvCxnSpPr>
          <p:cNvPr id="12" name="Straight Connector 11">
            <a:extLst>
              <a:ext uri="{FF2B5EF4-FFF2-40B4-BE49-F238E27FC236}">
                <a16:creationId xmlns:a16="http://schemas.microsoft.com/office/drawing/2014/main" id="{D9C089FD-3BC7-434F-810A-04F78AFC84D2}"/>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7AC837-D78F-424C-9FDC-C3A445A5E0B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831C4EF-58CF-4AEC-9F81-CB38D946A457}"/>
              </a:ext>
            </a:extLst>
          </p:cNvPr>
          <p:cNvCxnSpPr>
            <a:cxnSpLocks/>
          </p:cNvCxnSpPr>
          <p:nvPr userDrawn="1"/>
        </p:nvCxnSpPr>
        <p:spPr>
          <a:xfrm flipV="1">
            <a:off x="2454442" y="1429119"/>
            <a:ext cx="9737558" cy="153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C7CCE55-AF4E-4245-BFBC-DEC36E1D4A47}"/>
              </a:ext>
            </a:extLst>
          </p:cNvPr>
          <p:cNvGrpSpPr/>
          <p:nvPr userDrawn="1"/>
        </p:nvGrpSpPr>
        <p:grpSpPr>
          <a:xfrm>
            <a:off x="363416" y="421045"/>
            <a:ext cx="748798" cy="134113"/>
            <a:chOff x="4827813" y="2534636"/>
            <a:chExt cx="996651" cy="178504"/>
          </a:xfrm>
        </p:grpSpPr>
        <p:sp>
          <p:nvSpPr>
            <p:cNvPr id="20" name="Oval 19">
              <a:extLst>
                <a:ext uri="{FF2B5EF4-FFF2-40B4-BE49-F238E27FC236}">
                  <a16:creationId xmlns:a16="http://schemas.microsoft.com/office/drawing/2014/main" id="{A13A9D50-C6EA-F04C-BB84-891959D759F9}"/>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2790B908-BCFE-FA4B-B5E3-36C62E088DE9}"/>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C96D4A9D-D054-044B-8920-BE06A68ED267}"/>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4" name="Oval 23">
              <a:extLst>
                <a:ext uri="{FF2B5EF4-FFF2-40B4-BE49-F238E27FC236}">
                  <a16:creationId xmlns:a16="http://schemas.microsoft.com/office/drawing/2014/main" id="{843643B7-9DFD-8C46-881C-69B3D67CA91A}"/>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5" name="Text Placeholder 2">
            <a:extLst>
              <a:ext uri="{FF2B5EF4-FFF2-40B4-BE49-F238E27FC236}">
                <a16:creationId xmlns:a16="http://schemas.microsoft.com/office/drawing/2014/main" id="{BE814D66-F00F-0D44-AD03-889FEE787EB6}"/>
              </a:ext>
            </a:extLst>
          </p:cNvPr>
          <p:cNvSpPr>
            <a:spLocks noGrp="1"/>
          </p:cNvSpPr>
          <p:nvPr>
            <p:ph idx="1" hasCustomPrompt="1"/>
          </p:nvPr>
        </p:nvSpPr>
        <p:spPr>
          <a:xfrm>
            <a:off x="363416" y="1825625"/>
            <a:ext cx="11465168" cy="4351338"/>
          </a:xfrm>
          <a:prstGeom prst="rect">
            <a:avLst/>
          </a:prstGeom>
        </p:spPr>
        <p:txBody>
          <a:bodyPr vert="horz" lIns="91440" tIns="45720" rIns="9144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itle 2">
            <a:extLst>
              <a:ext uri="{FF2B5EF4-FFF2-40B4-BE49-F238E27FC236}">
                <a16:creationId xmlns:a16="http://schemas.microsoft.com/office/drawing/2014/main" id="{FF9B990C-5D9C-4A90-AC73-5889BC9F755C}"/>
              </a:ext>
            </a:extLst>
          </p:cNvPr>
          <p:cNvSpPr>
            <a:spLocks noGrp="1"/>
          </p:cNvSpPr>
          <p:nvPr>
            <p:ph type="title" hasCustomPrompt="1"/>
          </p:nvPr>
        </p:nvSpPr>
        <p:spPr/>
        <p:txBody>
          <a:bodyPr/>
          <a:lstStyle/>
          <a:p>
            <a:r>
              <a:rPr lang="en-US" noProof="0"/>
              <a:t>CLICK TO EDIT MASTER TITLE STYLE</a:t>
            </a:r>
          </a:p>
        </p:txBody>
      </p:sp>
      <p:sp>
        <p:nvSpPr>
          <p:cNvPr id="16" name="Oval 15">
            <a:extLst>
              <a:ext uri="{FF2B5EF4-FFF2-40B4-BE49-F238E27FC236}">
                <a16:creationId xmlns:a16="http://schemas.microsoft.com/office/drawing/2014/main" id="{44C85E5F-5B5E-48CC-8469-0263621D91FF}"/>
              </a:ext>
            </a:extLst>
          </p:cNvPr>
          <p:cNvSpPr/>
          <p:nvPr userDrawn="1"/>
        </p:nvSpPr>
        <p:spPr>
          <a:xfrm>
            <a:off x="4608159" y="4718683"/>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Oval 16">
            <a:extLst>
              <a:ext uri="{FF2B5EF4-FFF2-40B4-BE49-F238E27FC236}">
                <a16:creationId xmlns:a16="http://schemas.microsoft.com/office/drawing/2014/main" id="{7EE4E300-6C8E-4262-BE1D-587C7B70E7ED}"/>
              </a:ext>
            </a:extLst>
          </p:cNvPr>
          <p:cNvSpPr/>
          <p:nvPr userDrawn="1"/>
        </p:nvSpPr>
        <p:spPr>
          <a:xfrm>
            <a:off x="4289752" y="4494279"/>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12897028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37E7-A574-47D2-9624-D12F47560519}"/>
              </a:ext>
            </a:extLst>
          </p:cNvPr>
          <p:cNvSpPr>
            <a:spLocks noGrp="1"/>
          </p:cNvSpPr>
          <p:nvPr>
            <p:ph type="title"/>
          </p:nvPr>
        </p:nvSpPr>
        <p:spPr>
          <a:xfrm>
            <a:off x="363416" y="246186"/>
            <a:ext cx="11465168" cy="1037492"/>
          </a:xfrm>
        </p:spPr>
        <p:txBody>
          <a:bodyPr lIns="0" tIns="0" rIns="0" bIns="0" anchor="b">
            <a:noAutofit/>
          </a:bodyPr>
          <a:lstStyle>
            <a:lvl1pPr>
              <a:defRPr sz="3200" b="1" cap="all" baseline="0"/>
            </a:lvl1pPr>
          </a:lstStyle>
          <a:p>
            <a:r>
              <a:rPr lang="en-US" noProof="0"/>
              <a:t>Click to edit Master title style</a:t>
            </a:r>
          </a:p>
        </p:txBody>
      </p:sp>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cxnSp>
        <p:nvCxnSpPr>
          <p:cNvPr id="12" name="Straight Connector 11">
            <a:extLst>
              <a:ext uri="{FF2B5EF4-FFF2-40B4-BE49-F238E27FC236}">
                <a16:creationId xmlns:a16="http://schemas.microsoft.com/office/drawing/2014/main" id="{D9C089FD-3BC7-434F-810A-04F78AFC84D2}"/>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7AC837-D78F-424C-9FDC-C3A445A5E0B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831C4EF-58CF-4AEC-9F81-CB38D946A457}"/>
              </a:ext>
            </a:extLst>
          </p:cNvPr>
          <p:cNvCxnSpPr>
            <a:cxnSpLocks/>
          </p:cNvCxnSpPr>
          <p:nvPr userDrawn="1"/>
        </p:nvCxnSpPr>
        <p:spPr>
          <a:xfrm flipV="1">
            <a:off x="2454442" y="1429119"/>
            <a:ext cx="9737558" cy="153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C7CCE55-AF4E-4245-BFBC-DEC36E1D4A47}"/>
              </a:ext>
            </a:extLst>
          </p:cNvPr>
          <p:cNvGrpSpPr/>
          <p:nvPr userDrawn="1"/>
        </p:nvGrpSpPr>
        <p:grpSpPr>
          <a:xfrm>
            <a:off x="363416" y="421045"/>
            <a:ext cx="748798" cy="134113"/>
            <a:chOff x="4827813" y="2534636"/>
            <a:chExt cx="996651" cy="178504"/>
          </a:xfrm>
        </p:grpSpPr>
        <p:sp>
          <p:nvSpPr>
            <p:cNvPr id="20" name="Oval 19">
              <a:extLst>
                <a:ext uri="{FF2B5EF4-FFF2-40B4-BE49-F238E27FC236}">
                  <a16:creationId xmlns:a16="http://schemas.microsoft.com/office/drawing/2014/main" id="{A13A9D50-C6EA-F04C-BB84-891959D759F9}"/>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2790B908-BCFE-FA4B-B5E3-36C62E088DE9}"/>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C96D4A9D-D054-044B-8920-BE06A68ED267}"/>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4" name="Oval 23">
              <a:extLst>
                <a:ext uri="{FF2B5EF4-FFF2-40B4-BE49-F238E27FC236}">
                  <a16:creationId xmlns:a16="http://schemas.microsoft.com/office/drawing/2014/main" id="{843643B7-9DFD-8C46-881C-69B3D67CA91A}"/>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6" name="Content Placeholder 3">
            <a:extLst>
              <a:ext uri="{FF2B5EF4-FFF2-40B4-BE49-F238E27FC236}">
                <a16:creationId xmlns:a16="http://schemas.microsoft.com/office/drawing/2014/main" id="{6E22FA8C-3243-4716-A6BD-F37D6058FB43}"/>
              </a:ext>
            </a:extLst>
          </p:cNvPr>
          <p:cNvSpPr>
            <a:spLocks noGrp="1"/>
          </p:cNvSpPr>
          <p:nvPr>
            <p:ph sz="half" idx="2" hasCustomPrompt="1"/>
          </p:nvPr>
        </p:nvSpPr>
        <p:spPr>
          <a:xfrm>
            <a:off x="6347381" y="1825625"/>
            <a:ext cx="5481203" cy="43513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Content Placeholder 2">
            <a:extLst>
              <a:ext uri="{FF2B5EF4-FFF2-40B4-BE49-F238E27FC236}">
                <a16:creationId xmlns:a16="http://schemas.microsoft.com/office/drawing/2014/main" id="{8ABE3FD8-339C-4F75-876F-8347ADE67E94}"/>
              </a:ext>
            </a:extLst>
          </p:cNvPr>
          <p:cNvSpPr>
            <a:spLocks noGrp="1"/>
          </p:cNvSpPr>
          <p:nvPr>
            <p:ph sz="half" idx="1" hasCustomPrompt="1"/>
          </p:nvPr>
        </p:nvSpPr>
        <p:spPr>
          <a:xfrm>
            <a:off x="363416" y="1825625"/>
            <a:ext cx="5481203" cy="43513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Oval 24">
            <a:extLst>
              <a:ext uri="{FF2B5EF4-FFF2-40B4-BE49-F238E27FC236}">
                <a16:creationId xmlns:a16="http://schemas.microsoft.com/office/drawing/2014/main" id="{E72FB389-5EA4-4084-B7A2-A4D0A43561F6}"/>
              </a:ext>
            </a:extLst>
          </p:cNvPr>
          <p:cNvSpPr/>
          <p:nvPr userDrawn="1"/>
        </p:nvSpPr>
        <p:spPr>
          <a:xfrm>
            <a:off x="4608159" y="4718683"/>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F7783FE1-0115-4345-89B2-C073569FB8EE}"/>
              </a:ext>
            </a:extLst>
          </p:cNvPr>
          <p:cNvSpPr/>
          <p:nvPr userDrawn="1"/>
        </p:nvSpPr>
        <p:spPr>
          <a:xfrm>
            <a:off x="4289752" y="4494279"/>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27366146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37E7-A574-47D2-9624-D12F47560519}"/>
              </a:ext>
            </a:extLst>
          </p:cNvPr>
          <p:cNvSpPr>
            <a:spLocks noGrp="1"/>
          </p:cNvSpPr>
          <p:nvPr>
            <p:ph type="title"/>
          </p:nvPr>
        </p:nvSpPr>
        <p:spPr>
          <a:xfrm>
            <a:off x="363416" y="246186"/>
            <a:ext cx="11465168" cy="1037492"/>
          </a:xfrm>
        </p:spPr>
        <p:txBody>
          <a:bodyPr lIns="0" tIns="0" rIns="0" bIns="0" anchor="b">
            <a:noAutofit/>
          </a:bodyPr>
          <a:lstStyle>
            <a:lvl1pPr>
              <a:defRPr sz="3200" b="1" cap="all" baseline="0"/>
            </a:lvl1pPr>
          </a:lstStyle>
          <a:p>
            <a:r>
              <a:rPr lang="en-US" noProof="0"/>
              <a:t>Click to edit Master title style</a:t>
            </a:r>
          </a:p>
        </p:txBody>
      </p:sp>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cxnSp>
        <p:nvCxnSpPr>
          <p:cNvPr id="12" name="Straight Connector 11">
            <a:extLst>
              <a:ext uri="{FF2B5EF4-FFF2-40B4-BE49-F238E27FC236}">
                <a16:creationId xmlns:a16="http://schemas.microsoft.com/office/drawing/2014/main" id="{D9C089FD-3BC7-434F-810A-04F78AFC84D2}"/>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7AC837-D78F-424C-9FDC-C3A445A5E0B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831C4EF-58CF-4AEC-9F81-CB38D946A457}"/>
              </a:ext>
            </a:extLst>
          </p:cNvPr>
          <p:cNvCxnSpPr>
            <a:cxnSpLocks/>
          </p:cNvCxnSpPr>
          <p:nvPr userDrawn="1"/>
        </p:nvCxnSpPr>
        <p:spPr>
          <a:xfrm flipV="1">
            <a:off x="2454442" y="1429119"/>
            <a:ext cx="9737558" cy="153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C7CCE55-AF4E-4245-BFBC-DEC36E1D4A47}"/>
              </a:ext>
            </a:extLst>
          </p:cNvPr>
          <p:cNvGrpSpPr/>
          <p:nvPr userDrawn="1"/>
        </p:nvGrpSpPr>
        <p:grpSpPr>
          <a:xfrm>
            <a:off x="363416" y="421045"/>
            <a:ext cx="748798" cy="134113"/>
            <a:chOff x="4827813" y="2534636"/>
            <a:chExt cx="996651" cy="178504"/>
          </a:xfrm>
        </p:grpSpPr>
        <p:sp>
          <p:nvSpPr>
            <p:cNvPr id="20" name="Oval 19">
              <a:extLst>
                <a:ext uri="{FF2B5EF4-FFF2-40B4-BE49-F238E27FC236}">
                  <a16:creationId xmlns:a16="http://schemas.microsoft.com/office/drawing/2014/main" id="{A13A9D50-C6EA-F04C-BB84-891959D759F9}"/>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2790B908-BCFE-FA4B-B5E3-36C62E088DE9}"/>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C96D4A9D-D054-044B-8920-BE06A68ED267}"/>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4" name="Oval 23">
              <a:extLst>
                <a:ext uri="{FF2B5EF4-FFF2-40B4-BE49-F238E27FC236}">
                  <a16:creationId xmlns:a16="http://schemas.microsoft.com/office/drawing/2014/main" id="{843643B7-9DFD-8C46-881C-69B3D67CA91A}"/>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27" name="Text Placeholder 4">
            <a:extLst>
              <a:ext uri="{FF2B5EF4-FFF2-40B4-BE49-F238E27FC236}">
                <a16:creationId xmlns:a16="http://schemas.microsoft.com/office/drawing/2014/main" id="{9F73353B-C50B-4A8A-87CF-657C1EB8940F}"/>
              </a:ext>
            </a:extLst>
          </p:cNvPr>
          <p:cNvSpPr>
            <a:spLocks noGrp="1"/>
          </p:cNvSpPr>
          <p:nvPr>
            <p:ph type="body" sz="quarter" idx="3" hasCustomPrompt="1"/>
          </p:nvPr>
        </p:nvSpPr>
        <p:spPr>
          <a:xfrm>
            <a:off x="6347380" y="1681163"/>
            <a:ext cx="548120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8" name="Content Placeholder 5">
            <a:extLst>
              <a:ext uri="{FF2B5EF4-FFF2-40B4-BE49-F238E27FC236}">
                <a16:creationId xmlns:a16="http://schemas.microsoft.com/office/drawing/2014/main" id="{5EFF7F5E-3221-4390-9B17-D1944365BF12}"/>
              </a:ext>
            </a:extLst>
          </p:cNvPr>
          <p:cNvSpPr>
            <a:spLocks noGrp="1"/>
          </p:cNvSpPr>
          <p:nvPr>
            <p:ph sz="quarter" idx="4" hasCustomPrompt="1"/>
          </p:nvPr>
        </p:nvSpPr>
        <p:spPr>
          <a:xfrm>
            <a:off x="6347379" y="2586215"/>
            <a:ext cx="5481203" cy="360344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 name="Text Placeholder 2">
            <a:extLst>
              <a:ext uri="{FF2B5EF4-FFF2-40B4-BE49-F238E27FC236}">
                <a16:creationId xmlns:a16="http://schemas.microsoft.com/office/drawing/2014/main" id="{9506B516-77C1-431B-A8A5-68FA5D4B6D7E}"/>
              </a:ext>
            </a:extLst>
          </p:cNvPr>
          <p:cNvSpPr>
            <a:spLocks noGrp="1"/>
          </p:cNvSpPr>
          <p:nvPr>
            <p:ph type="body" idx="1" hasCustomPrompt="1"/>
          </p:nvPr>
        </p:nvSpPr>
        <p:spPr>
          <a:xfrm>
            <a:off x="363416" y="1681163"/>
            <a:ext cx="54812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30" name="Content Placeholder 3">
            <a:extLst>
              <a:ext uri="{FF2B5EF4-FFF2-40B4-BE49-F238E27FC236}">
                <a16:creationId xmlns:a16="http://schemas.microsoft.com/office/drawing/2014/main" id="{860F1452-CAB9-4154-ADCC-9245E71D0D2C}"/>
              </a:ext>
            </a:extLst>
          </p:cNvPr>
          <p:cNvSpPr>
            <a:spLocks noGrp="1"/>
          </p:cNvSpPr>
          <p:nvPr>
            <p:ph sz="half" idx="2" hasCustomPrompt="1"/>
          </p:nvPr>
        </p:nvSpPr>
        <p:spPr>
          <a:xfrm>
            <a:off x="363416" y="2586215"/>
            <a:ext cx="5481202" cy="360344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1" name="Oval 30">
            <a:extLst>
              <a:ext uri="{FF2B5EF4-FFF2-40B4-BE49-F238E27FC236}">
                <a16:creationId xmlns:a16="http://schemas.microsoft.com/office/drawing/2014/main" id="{12892DF4-5A8A-4E92-A425-210ABE570F58}"/>
              </a:ext>
            </a:extLst>
          </p:cNvPr>
          <p:cNvSpPr/>
          <p:nvPr userDrawn="1"/>
        </p:nvSpPr>
        <p:spPr>
          <a:xfrm>
            <a:off x="4608159" y="4718683"/>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Oval 31">
            <a:extLst>
              <a:ext uri="{FF2B5EF4-FFF2-40B4-BE49-F238E27FC236}">
                <a16:creationId xmlns:a16="http://schemas.microsoft.com/office/drawing/2014/main" id="{99AE2680-A46C-4B06-9ED9-53E617C1F174}"/>
              </a:ext>
            </a:extLst>
          </p:cNvPr>
          <p:cNvSpPr/>
          <p:nvPr userDrawn="1"/>
        </p:nvSpPr>
        <p:spPr>
          <a:xfrm>
            <a:off x="4289752" y="4494279"/>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155278557"/>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4E22-137C-4913-A29E-04F82EA87867}"/>
              </a:ext>
            </a:extLst>
          </p:cNvPr>
          <p:cNvSpPr>
            <a:spLocks noGrp="1"/>
          </p:cNvSpPr>
          <p:nvPr>
            <p:ph type="title" hasCustomPrompt="1"/>
          </p:nvPr>
        </p:nvSpPr>
        <p:spPr>
          <a:xfrm>
            <a:off x="831850" y="3794663"/>
            <a:ext cx="10515600" cy="823232"/>
          </a:xfrm>
        </p:spPr>
        <p:txBody>
          <a:bodyPr vert="horz" lIns="91440" tIns="45720" rIns="91440" bIns="45720" rtlCol="0" anchor="b">
            <a:noAutofit/>
          </a:bodyPr>
          <a:lstStyle>
            <a:lvl1pPr algn="ctr">
              <a:defRPr lang="en-IN" sz="3600" b="1" cap="all" baseline="0"/>
            </a:lvl1pPr>
          </a:lstStyle>
          <a:p>
            <a:pPr lvl="0"/>
            <a:r>
              <a:rPr lang="en-US" noProof="0"/>
              <a:t>TITLE HERE</a:t>
            </a:r>
          </a:p>
        </p:txBody>
      </p:sp>
      <p:sp>
        <p:nvSpPr>
          <p:cNvPr id="6" name="Slide Number Placeholder 5">
            <a:extLst>
              <a:ext uri="{FF2B5EF4-FFF2-40B4-BE49-F238E27FC236}">
                <a16:creationId xmlns:a16="http://schemas.microsoft.com/office/drawing/2014/main" id="{B44139FA-A83B-432B-9C7C-26634F4630E6}"/>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cxnSp>
        <p:nvCxnSpPr>
          <p:cNvPr id="7" name="Straight Connector 6">
            <a:extLst>
              <a:ext uri="{FF2B5EF4-FFF2-40B4-BE49-F238E27FC236}">
                <a16:creationId xmlns:a16="http://schemas.microsoft.com/office/drawing/2014/main" id="{D93E40EC-FFAE-4BC0-932E-60CC9A1785C0}"/>
              </a:ext>
            </a:extLst>
          </p:cNvPr>
          <p:cNvCxnSpPr>
            <a:cxnSpLocks/>
          </p:cNvCxnSpPr>
          <p:nvPr userDrawn="1"/>
        </p:nvCxnSpPr>
        <p:spPr>
          <a:xfrm>
            <a:off x="5351690" y="3748188"/>
            <a:ext cx="1488621" cy="0"/>
          </a:xfrm>
          <a:prstGeom prst="line">
            <a:avLst/>
          </a:prstGeom>
          <a:ln w="139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65844635-8274-49B1-BBEC-354A0872E526}"/>
              </a:ext>
            </a:extLst>
          </p:cNvPr>
          <p:cNvGrpSpPr/>
          <p:nvPr userDrawn="1"/>
        </p:nvGrpSpPr>
        <p:grpSpPr>
          <a:xfrm>
            <a:off x="5721601" y="4594679"/>
            <a:ext cx="748798" cy="134113"/>
            <a:chOff x="4827813" y="2534636"/>
            <a:chExt cx="996651" cy="178504"/>
          </a:xfrm>
        </p:grpSpPr>
        <p:sp>
          <p:nvSpPr>
            <p:cNvPr id="19" name="Oval 18">
              <a:extLst>
                <a:ext uri="{FF2B5EF4-FFF2-40B4-BE49-F238E27FC236}">
                  <a16:creationId xmlns:a16="http://schemas.microsoft.com/office/drawing/2014/main" id="{9754643C-5B30-4FC2-BFAC-4FD007AC9EC7}"/>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Oval 19">
              <a:extLst>
                <a:ext uri="{FF2B5EF4-FFF2-40B4-BE49-F238E27FC236}">
                  <a16:creationId xmlns:a16="http://schemas.microsoft.com/office/drawing/2014/main" id="{23FDDB55-6BA5-4489-9E37-4A76254A5CD7}"/>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DA023CF8-2471-40A5-B2EF-E9BF4DF2C0E1}"/>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2" name="Oval 21">
              <a:extLst>
                <a:ext uri="{FF2B5EF4-FFF2-40B4-BE49-F238E27FC236}">
                  <a16:creationId xmlns:a16="http://schemas.microsoft.com/office/drawing/2014/main" id="{F9B0428F-5D1A-4CD3-BDA2-9CA7F5141455}"/>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3" name="Text Placeholder 3">
            <a:extLst>
              <a:ext uri="{FF2B5EF4-FFF2-40B4-BE49-F238E27FC236}">
                <a16:creationId xmlns:a16="http://schemas.microsoft.com/office/drawing/2014/main" id="{86E0573A-023B-4D1C-8224-56A5D0DDF379}"/>
              </a:ext>
            </a:extLst>
          </p:cNvPr>
          <p:cNvSpPr>
            <a:spLocks noGrp="1"/>
          </p:cNvSpPr>
          <p:nvPr>
            <p:ph type="body" sz="half" idx="2" hasCustomPrompt="1"/>
          </p:nvPr>
        </p:nvSpPr>
        <p:spPr>
          <a:xfrm>
            <a:off x="839788" y="4839679"/>
            <a:ext cx="10507662" cy="1305379"/>
          </a:xfrm>
        </p:spPr>
        <p:txBody>
          <a:bodyPr vert="horz" lIns="91440" tIns="45720" rIns="91440" bIns="45720" rtlCol="0">
            <a:noAutofit/>
          </a:bodyPr>
          <a:lstStyle>
            <a:lvl1pPr marL="0" indent="0" algn="ctr">
              <a:buNone/>
              <a:defRPr lang="en-US" b="0" cap="none" baseline="0"/>
            </a:lvl1pPr>
          </a:lstStyle>
          <a:p>
            <a:pPr marL="228600" lvl="0" indent="-228600" algn="ctr">
              <a:lnSpc>
                <a:spcPct val="100000"/>
              </a:lnSpc>
            </a:pPr>
            <a:r>
              <a:rPr lang="en-US" noProof="0"/>
              <a:t>Edit Master text styles</a:t>
            </a:r>
          </a:p>
        </p:txBody>
      </p:sp>
      <p:sp>
        <p:nvSpPr>
          <p:cNvPr id="15" name="Picture Placeholder 2">
            <a:extLst>
              <a:ext uri="{FF2B5EF4-FFF2-40B4-BE49-F238E27FC236}">
                <a16:creationId xmlns:a16="http://schemas.microsoft.com/office/drawing/2014/main" id="{12087456-C0E8-4AA6-81E8-996CEC037E57}"/>
              </a:ext>
            </a:extLst>
          </p:cNvPr>
          <p:cNvSpPr>
            <a:spLocks noGrp="1"/>
          </p:cNvSpPr>
          <p:nvPr>
            <p:ph type="pic" idx="1"/>
          </p:nvPr>
        </p:nvSpPr>
        <p:spPr>
          <a:xfrm>
            <a:off x="0" y="1"/>
            <a:ext cx="12192000" cy="3713017"/>
          </a:xfrm>
          <a:solidFill>
            <a:schemeClr val="bg1">
              <a:lumMod val="85000"/>
            </a:schemeClr>
          </a:solidFill>
        </p:spPr>
        <p:txBody>
          <a:bodyPr vert="horz" lIns="91440" tIns="45720" rIns="91440" bIns="45720" rtlCol="0" anchor="ctr">
            <a:normAutofit/>
          </a:bodyPr>
          <a:lstStyle>
            <a:lvl1pPr>
              <a:defRPr lang="en-US" sz="2000" dirty="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1821192149"/>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37E7-A574-47D2-9624-D12F47560519}"/>
              </a:ext>
            </a:extLst>
          </p:cNvPr>
          <p:cNvSpPr>
            <a:spLocks noGrp="1"/>
          </p:cNvSpPr>
          <p:nvPr>
            <p:ph type="title" hasCustomPrompt="1"/>
          </p:nvPr>
        </p:nvSpPr>
        <p:spPr>
          <a:xfrm>
            <a:off x="363416" y="246186"/>
            <a:ext cx="3206261" cy="1037492"/>
          </a:xfrm>
        </p:spPr>
        <p:txBody>
          <a:bodyPr lIns="0" tIns="0" rIns="0" bIns="0" anchor="b">
            <a:noAutofit/>
          </a:bodyPr>
          <a:lstStyle>
            <a:lvl1pPr>
              <a:defRPr sz="3200" b="1" cap="all" baseline="0"/>
            </a:lvl1pPr>
          </a:lstStyle>
          <a:p>
            <a:r>
              <a:rPr lang="en-US" noProof="0"/>
              <a:t>Title here</a:t>
            </a:r>
          </a:p>
        </p:txBody>
      </p:sp>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grpSp>
        <p:nvGrpSpPr>
          <p:cNvPr id="6" name="Group 5">
            <a:extLst>
              <a:ext uri="{FF2B5EF4-FFF2-40B4-BE49-F238E27FC236}">
                <a16:creationId xmlns:a16="http://schemas.microsoft.com/office/drawing/2014/main" id="{A6A27954-3A0E-430B-AD48-05A3F3278D70}"/>
              </a:ext>
            </a:extLst>
          </p:cNvPr>
          <p:cNvGrpSpPr/>
          <p:nvPr userDrawn="1"/>
        </p:nvGrpSpPr>
        <p:grpSpPr>
          <a:xfrm>
            <a:off x="-24056" y="1452564"/>
            <a:ext cx="3385227" cy="134113"/>
            <a:chOff x="-24055" y="1452565"/>
            <a:chExt cx="2374534" cy="0"/>
          </a:xfrm>
        </p:grpSpPr>
        <p:cxnSp>
          <p:nvCxnSpPr>
            <p:cNvPr id="12" name="Straight Connector 11">
              <a:extLst>
                <a:ext uri="{FF2B5EF4-FFF2-40B4-BE49-F238E27FC236}">
                  <a16:creationId xmlns:a16="http://schemas.microsoft.com/office/drawing/2014/main" id="{D9C089FD-3BC7-434F-810A-04F78AFC84D2}"/>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7AC837-D78F-424C-9FDC-C3A445A5E0B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5" name="Oval 24">
            <a:extLst>
              <a:ext uri="{FF2B5EF4-FFF2-40B4-BE49-F238E27FC236}">
                <a16:creationId xmlns:a16="http://schemas.microsoft.com/office/drawing/2014/main" id="{3F366940-FB5E-4B76-8829-80C14F137B3A}"/>
              </a:ext>
            </a:extLst>
          </p:cNvPr>
          <p:cNvSpPr/>
          <p:nvPr userDrawn="1"/>
        </p:nvSpPr>
        <p:spPr>
          <a:xfrm>
            <a:off x="10251393" y="555158"/>
            <a:ext cx="3298372" cy="3298372"/>
          </a:xfrm>
          <a:prstGeom prst="ellipse">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75486FFB-46EF-4E74-BFFF-7ED054DB0D9C}"/>
              </a:ext>
            </a:extLst>
          </p:cNvPr>
          <p:cNvSpPr/>
          <p:nvPr userDrawn="1"/>
        </p:nvSpPr>
        <p:spPr>
          <a:xfrm>
            <a:off x="9932986" y="330754"/>
            <a:ext cx="1268186" cy="1268186"/>
          </a:xfrm>
          <a:prstGeom prst="ellipse">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7" name="Group 26">
            <a:extLst>
              <a:ext uri="{FF2B5EF4-FFF2-40B4-BE49-F238E27FC236}">
                <a16:creationId xmlns:a16="http://schemas.microsoft.com/office/drawing/2014/main" id="{6D35CCD2-B73F-944C-B572-7FBFC7DE22E4}"/>
              </a:ext>
            </a:extLst>
          </p:cNvPr>
          <p:cNvGrpSpPr/>
          <p:nvPr userDrawn="1"/>
        </p:nvGrpSpPr>
        <p:grpSpPr>
          <a:xfrm>
            <a:off x="363416" y="421045"/>
            <a:ext cx="748798" cy="134113"/>
            <a:chOff x="4827813" y="2534636"/>
            <a:chExt cx="996651" cy="178504"/>
          </a:xfrm>
        </p:grpSpPr>
        <p:sp>
          <p:nvSpPr>
            <p:cNvPr id="28" name="Oval 27">
              <a:extLst>
                <a:ext uri="{FF2B5EF4-FFF2-40B4-BE49-F238E27FC236}">
                  <a16:creationId xmlns:a16="http://schemas.microsoft.com/office/drawing/2014/main" id="{9D8F78D8-558F-3540-A5F4-B1AD8942B341}"/>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Oval 34">
              <a:extLst>
                <a:ext uri="{FF2B5EF4-FFF2-40B4-BE49-F238E27FC236}">
                  <a16:creationId xmlns:a16="http://schemas.microsoft.com/office/drawing/2014/main" id="{3F8F621A-F298-2B48-B7E0-8D9BEE8AA763}"/>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Oval 35">
              <a:extLst>
                <a:ext uri="{FF2B5EF4-FFF2-40B4-BE49-F238E27FC236}">
                  <a16:creationId xmlns:a16="http://schemas.microsoft.com/office/drawing/2014/main" id="{C17A3A3B-82AE-0A46-AE32-9B111F975BDB}"/>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7" name="Oval 36">
              <a:extLst>
                <a:ext uri="{FF2B5EF4-FFF2-40B4-BE49-F238E27FC236}">
                  <a16:creationId xmlns:a16="http://schemas.microsoft.com/office/drawing/2014/main" id="{DF206CE3-6B94-C340-8BA3-A2A4E407E499}"/>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30" name="Text Placeholder 3">
            <a:extLst>
              <a:ext uri="{FF2B5EF4-FFF2-40B4-BE49-F238E27FC236}">
                <a16:creationId xmlns:a16="http://schemas.microsoft.com/office/drawing/2014/main" id="{1B247C0B-04BA-4D5C-A41D-AEA60217241B}"/>
              </a:ext>
            </a:extLst>
          </p:cNvPr>
          <p:cNvSpPr>
            <a:spLocks noGrp="1"/>
          </p:cNvSpPr>
          <p:nvPr>
            <p:ph type="body" sz="half" idx="2" hasCustomPrompt="1"/>
          </p:nvPr>
        </p:nvSpPr>
        <p:spPr>
          <a:xfrm>
            <a:off x="363416" y="2057400"/>
            <a:ext cx="3206261"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31" name="Content Placeholder 2">
            <a:extLst>
              <a:ext uri="{FF2B5EF4-FFF2-40B4-BE49-F238E27FC236}">
                <a16:creationId xmlns:a16="http://schemas.microsoft.com/office/drawing/2014/main" id="{194C619D-34F6-4A29-857A-D76007218728}"/>
              </a:ext>
            </a:extLst>
          </p:cNvPr>
          <p:cNvSpPr>
            <a:spLocks noGrp="1"/>
          </p:cNvSpPr>
          <p:nvPr>
            <p:ph idx="1" hasCustomPrompt="1"/>
          </p:nvPr>
        </p:nvSpPr>
        <p:spPr>
          <a:xfrm>
            <a:off x="3888084" y="246187"/>
            <a:ext cx="7467304" cy="5614864"/>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95175903"/>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37E7-A574-47D2-9624-D12F47560519}"/>
              </a:ext>
            </a:extLst>
          </p:cNvPr>
          <p:cNvSpPr>
            <a:spLocks noGrp="1"/>
          </p:cNvSpPr>
          <p:nvPr>
            <p:ph type="title"/>
          </p:nvPr>
        </p:nvSpPr>
        <p:spPr>
          <a:xfrm>
            <a:off x="363416" y="246186"/>
            <a:ext cx="11465168" cy="1037492"/>
          </a:xfrm>
        </p:spPr>
        <p:txBody>
          <a:bodyPr lIns="0" tIns="0" rIns="0" bIns="0" anchor="b">
            <a:noAutofit/>
          </a:bodyPr>
          <a:lstStyle>
            <a:lvl1pPr>
              <a:defRPr sz="3200" b="1" cap="all" baseline="0"/>
            </a:lvl1pPr>
          </a:lstStyle>
          <a:p>
            <a:r>
              <a:rPr lang="en-US" noProof="0"/>
              <a:t>Click to edit Master title style</a:t>
            </a:r>
          </a:p>
        </p:txBody>
      </p:sp>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cxnSp>
        <p:nvCxnSpPr>
          <p:cNvPr id="12" name="Straight Connector 11">
            <a:extLst>
              <a:ext uri="{FF2B5EF4-FFF2-40B4-BE49-F238E27FC236}">
                <a16:creationId xmlns:a16="http://schemas.microsoft.com/office/drawing/2014/main" id="{D9C089FD-3BC7-434F-810A-04F78AFC84D2}"/>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7AC837-D78F-424C-9FDC-C3A445A5E0B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831C4EF-58CF-4AEC-9F81-CB38D946A457}"/>
              </a:ext>
            </a:extLst>
          </p:cNvPr>
          <p:cNvCxnSpPr>
            <a:cxnSpLocks/>
          </p:cNvCxnSpPr>
          <p:nvPr userDrawn="1"/>
        </p:nvCxnSpPr>
        <p:spPr>
          <a:xfrm flipV="1">
            <a:off x="2454442" y="1429119"/>
            <a:ext cx="9737558" cy="153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C7CCE55-AF4E-4245-BFBC-DEC36E1D4A47}"/>
              </a:ext>
            </a:extLst>
          </p:cNvPr>
          <p:cNvGrpSpPr/>
          <p:nvPr userDrawn="1"/>
        </p:nvGrpSpPr>
        <p:grpSpPr>
          <a:xfrm>
            <a:off x="363416" y="421045"/>
            <a:ext cx="748798" cy="134113"/>
            <a:chOff x="4827813" y="2534636"/>
            <a:chExt cx="996651" cy="178504"/>
          </a:xfrm>
        </p:grpSpPr>
        <p:sp>
          <p:nvSpPr>
            <p:cNvPr id="20" name="Oval 19">
              <a:extLst>
                <a:ext uri="{FF2B5EF4-FFF2-40B4-BE49-F238E27FC236}">
                  <a16:creationId xmlns:a16="http://schemas.microsoft.com/office/drawing/2014/main" id="{A13A9D50-C6EA-F04C-BB84-891959D759F9}"/>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2790B908-BCFE-FA4B-B5E3-36C62E088DE9}"/>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C96D4A9D-D054-044B-8920-BE06A68ED267}"/>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4" name="Oval 23">
              <a:extLst>
                <a:ext uri="{FF2B5EF4-FFF2-40B4-BE49-F238E27FC236}">
                  <a16:creationId xmlns:a16="http://schemas.microsoft.com/office/drawing/2014/main" id="{843643B7-9DFD-8C46-881C-69B3D67CA91A}"/>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3" name="Oval 12">
            <a:extLst>
              <a:ext uri="{FF2B5EF4-FFF2-40B4-BE49-F238E27FC236}">
                <a16:creationId xmlns:a16="http://schemas.microsoft.com/office/drawing/2014/main" id="{82D9D565-739D-4898-97BD-79EB8C7F91EC}"/>
              </a:ext>
            </a:extLst>
          </p:cNvPr>
          <p:cNvSpPr/>
          <p:nvPr userDrawn="1"/>
        </p:nvSpPr>
        <p:spPr>
          <a:xfrm>
            <a:off x="4608159" y="4718683"/>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Oval 13">
            <a:extLst>
              <a:ext uri="{FF2B5EF4-FFF2-40B4-BE49-F238E27FC236}">
                <a16:creationId xmlns:a16="http://schemas.microsoft.com/office/drawing/2014/main" id="{620FADA3-E777-489C-976D-0B0C4FD31310}"/>
              </a:ext>
            </a:extLst>
          </p:cNvPr>
          <p:cNvSpPr/>
          <p:nvPr userDrawn="1"/>
        </p:nvSpPr>
        <p:spPr>
          <a:xfrm>
            <a:off x="4289752" y="4494279"/>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436514738"/>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grpSp>
        <p:nvGrpSpPr>
          <p:cNvPr id="4" name="Group 3">
            <a:extLst>
              <a:ext uri="{FF2B5EF4-FFF2-40B4-BE49-F238E27FC236}">
                <a16:creationId xmlns:a16="http://schemas.microsoft.com/office/drawing/2014/main" id="{8DCE8039-0D05-4A75-878A-907B8D44B9E7}"/>
              </a:ext>
            </a:extLst>
          </p:cNvPr>
          <p:cNvGrpSpPr/>
          <p:nvPr userDrawn="1"/>
        </p:nvGrpSpPr>
        <p:grpSpPr>
          <a:xfrm>
            <a:off x="363416" y="421045"/>
            <a:ext cx="748798" cy="134113"/>
            <a:chOff x="4827813" y="2534636"/>
            <a:chExt cx="996651" cy="178504"/>
          </a:xfrm>
        </p:grpSpPr>
        <p:sp>
          <p:nvSpPr>
            <p:cNvPr id="5" name="Oval 4">
              <a:extLst>
                <a:ext uri="{FF2B5EF4-FFF2-40B4-BE49-F238E27FC236}">
                  <a16:creationId xmlns:a16="http://schemas.microsoft.com/office/drawing/2014/main" id="{C1402252-45E8-45B3-BA5E-DFA33A45474E}"/>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300C883-1ACE-4AF3-9875-792A769588D5}"/>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E75483D7-E612-43D2-9B0E-C69356C160DA}"/>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8" name="Oval 7">
              <a:extLst>
                <a:ext uri="{FF2B5EF4-FFF2-40B4-BE49-F238E27FC236}">
                  <a16:creationId xmlns:a16="http://schemas.microsoft.com/office/drawing/2014/main" id="{F279C5F2-4C7F-4470-A44F-E8AD69AC9FA0}"/>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3875061161"/>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Content, and Large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16441-0F1F-453B-BACF-543CEDE2AE72}"/>
              </a:ext>
            </a:extLst>
          </p:cNvPr>
          <p:cNvSpPr>
            <a:spLocks noGrp="1"/>
          </p:cNvSpPr>
          <p:nvPr>
            <p:ph type="title"/>
          </p:nvPr>
        </p:nvSpPr>
        <p:spPr>
          <a:xfrm>
            <a:off x="5908430" y="1046163"/>
            <a:ext cx="5445369" cy="1114784"/>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61EC9302-80D9-4A88-8591-DE2D4BA1F91A}"/>
              </a:ext>
            </a:extLst>
          </p:cNvPr>
          <p:cNvSpPr>
            <a:spLocks noGrp="1"/>
          </p:cNvSpPr>
          <p:nvPr>
            <p:ph idx="1" hasCustomPrompt="1"/>
          </p:nvPr>
        </p:nvSpPr>
        <p:spPr>
          <a:xfrm>
            <a:off x="5908430" y="2506662"/>
            <a:ext cx="5445370" cy="3454523"/>
          </a:xfrm>
        </p:spPr>
        <p:txBody>
          <a:bodyPr lIns="0" tIns="0" rIns="0" bIns="0">
            <a:noAutofit/>
          </a:bodyPr>
          <a:lstStyle>
            <a:lvl1pPr>
              <a:lnSpc>
                <a:spcPct val="100000"/>
              </a:lnSpc>
              <a:buClr>
                <a:schemeClr val="accent1"/>
              </a:buClr>
              <a:defRPr sz="1800"/>
            </a:lvl1pPr>
            <a:lvl2pPr>
              <a:lnSpc>
                <a:spcPct val="100000"/>
              </a:lnSpc>
              <a:buClr>
                <a:schemeClr val="accent1"/>
              </a:buClr>
              <a:defRPr sz="1600"/>
            </a:lvl2pPr>
            <a:lvl3pPr>
              <a:lnSpc>
                <a:spcPct val="100000"/>
              </a:lnSpc>
              <a:buClr>
                <a:schemeClr val="accent1"/>
              </a:buClr>
              <a:defRPr sz="1400"/>
            </a:lvl3pPr>
            <a:lvl4pPr>
              <a:lnSpc>
                <a:spcPct val="100000"/>
              </a:lnSpc>
              <a:buClr>
                <a:schemeClr val="accent1"/>
              </a:buClr>
              <a:defRPr sz="1200"/>
            </a:lvl4pPr>
            <a:lvl5pPr>
              <a:lnSpc>
                <a:spcPct val="100000"/>
              </a:lnSpc>
              <a:buClr>
                <a:schemeClr val="accent1"/>
              </a:buClr>
              <a:defRPr sz="12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5">
            <a:extLst>
              <a:ext uri="{FF2B5EF4-FFF2-40B4-BE49-F238E27FC236}">
                <a16:creationId xmlns:a16="http://schemas.microsoft.com/office/drawing/2014/main" id="{2C89B828-B338-413C-B008-0A8566F4881D}"/>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sp>
        <p:nvSpPr>
          <p:cNvPr id="8" name="Content Placeholder 16">
            <a:extLst>
              <a:ext uri="{FF2B5EF4-FFF2-40B4-BE49-F238E27FC236}">
                <a16:creationId xmlns:a16="http://schemas.microsoft.com/office/drawing/2014/main" id="{6AEAE6ED-58FA-4039-939A-E4032520CB3C}"/>
              </a:ext>
            </a:extLst>
          </p:cNvPr>
          <p:cNvSpPr>
            <a:spLocks noGrp="1"/>
          </p:cNvSpPr>
          <p:nvPr>
            <p:ph sz="quarter" idx="14" hasCustomPrompt="1"/>
          </p:nvPr>
        </p:nvSpPr>
        <p:spPr>
          <a:xfrm>
            <a:off x="363416" y="6462713"/>
            <a:ext cx="2262187" cy="249237"/>
          </a:xfrm>
        </p:spPr>
        <p:txBody>
          <a:bodyPr>
            <a:noAutofit/>
          </a:bodyPr>
          <a:lstStyle>
            <a:lvl1pPr marL="0" indent="0">
              <a:buNone/>
              <a:defRPr sz="1400" b="1" cap="all" baseline="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Your company name</a:t>
            </a:r>
          </a:p>
        </p:txBody>
      </p:sp>
      <p:sp>
        <p:nvSpPr>
          <p:cNvPr id="10" name="Picture Placeholder 9">
            <a:extLst>
              <a:ext uri="{FF2B5EF4-FFF2-40B4-BE49-F238E27FC236}">
                <a16:creationId xmlns:a16="http://schemas.microsoft.com/office/drawing/2014/main" id="{4502AABE-45EB-48A5-AD25-47BD8B79DF61}"/>
              </a:ext>
            </a:extLst>
          </p:cNvPr>
          <p:cNvSpPr>
            <a:spLocks noGrp="1"/>
          </p:cNvSpPr>
          <p:nvPr>
            <p:ph type="pic" sz="quarter" idx="15"/>
          </p:nvPr>
        </p:nvSpPr>
        <p:spPr>
          <a:xfrm>
            <a:off x="469045" y="0"/>
            <a:ext cx="5210175" cy="5961063"/>
          </a:xfr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cxnSp>
        <p:nvCxnSpPr>
          <p:cNvPr id="11" name="Straight Connector 10">
            <a:extLst>
              <a:ext uri="{FF2B5EF4-FFF2-40B4-BE49-F238E27FC236}">
                <a16:creationId xmlns:a16="http://schemas.microsoft.com/office/drawing/2014/main" id="{8888A4FD-81F4-4588-9E6D-70E57577D8BF}"/>
              </a:ext>
            </a:extLst>
          </p:cNvPr>
          <p:cNvCxnSpPr>
            <a:cxnSpLocks/>
          </p:cNvCxnSpPr>
          <p:nvPr userDrawn="1"/>
        </p:nvCxnSpPr>
        <p:spPr>
          <a:xfrm>
            <a:off x="5679220" y="2286312"/>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4CF1D2ED-7B25-4251-BF07-47FBAA534810}"/>
              </a:ext>
            </a:extLst>
          </p:cNvPr>
          <p:cNvGrpSpPr/>
          <p:nvPr userDrawn="1"/>
        </p:nvGrpSpPr>
        <p:grpSpPr>
          <a:xfrm>
            <a:off x="11079786" y="421045"/>
            <a:ext cx="748798" cy="134113"/>
            <a:chOff x="4827813" y="2534636"/>
            <a:chExt cx="996651" cy="178504"/>
          </a:xfrm>
        </p:grpSpPr>
        <p:sp>
          <p:nvSpPr>
            <p:cNvPr id="13" name="Oval 12">
              <a:extLst>
                <a:ext uri="{FF2B5EF4-FFF2-40B4-BE49-F238E27FC236}">
                  <a16:creationId xmlns:a16="http://schemas.microsoft.com/office/drawing/2014/main" id="{E397537E-DF51-4990-9447-2DAE98ABC683}"/>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Oval 13">
              <a:extLst>
                <a:ext uri="{FF2B5EF4-FFF2-40B4-BE49-F238E27FC236}">
                  <a16:creationId xmlns:a16="http://schemas.microsoft.com/office/drawing/2014/main" id="{3E99CAB5-81F4-4EA8-8B36-4A70C59861FD}"/>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Oval 14">
              <a:extLst>
                <a:ext uri="{FF2B5EF4-FFF2-40B4-BE49-F238E27FC236}">
                  <a16:creationId xmlns:a16="http://schemas.microsoft.com/office/drawing/2014/main" id="{16AADF9A-A507-4453-8CE3-3F78BB303FA4}"/>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6" name="Oval 15">
              <a:extLst>
                <a:ext uri="{FF2B5EF4-FFF2-40B4-BE49-F238E27FC236}">
                  <a16:creationId xmlns:a16="http://schemas.microsoft.com/office/drawing/2014/main" id="{C33AA69F-C4B8-479C-9F0F-69C184D0611F}"/>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8725921A-0ED5-431E-899C-28A6920B5029}"/>
              </a:ext>
            </a:extLst>
          </p:cNvPr>
          <p:cNvSpPr/>
          <p:nvPr userDrawn="1"/>
        </p:nvSpPr>
        <p:spPr>
          <a:xfrm>
            <a:off x="10039330" y="896815"/>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Oval 17">
            <a:extLst>
              <a:ext uri="{FF2B5EF4-FFF2-40B4-BE49-F238E27FC236}">
                <a16:creationId xmlns:a16="http://schemas.microsoft.com/office/drawing/2014/main" id="{EE8B169A-8A2F-4425-A9A1-1B828428B434}"/>
              </a:ext>
            </a:extLst>
          </p:cNvPr>
          <p:cNvSpPr/>
          <p:nvPr userDrawn="1"/>
        </p:nvSpPr>
        <p:spPr>
          <a:xfrm>
            <a:off x="9720923" y="672411"/>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43B45974-F6C7-40D3-9399-E05FA19C565E}"/>
              </a:ext>
            </a:extLst>
          </p:cNvPr>
          <p:cNvCxnSpPr>
            <a:cxnSpLocks/>
          </p:cNvCxnSpPr>
          <p:nvPr userDrawn="1"/>
        </p:nvCxnSpPr>
        <p:spPr>
          <a:xfrm>
            <a:off x="7508020" y="2286312"/>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1847650"/>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Content, and Three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16441-0F1F-453B-BACF-543CEDE2AE72}"/>
              </a:ext>
            </a:extLst>
          </p:cNvPr>
          <p:cNvSpPr>
            <a:spLocks noGrp="1"/>
          </p:cNvSpPr>
          <p:nvPr>
            <p:ph type="title"/>
          </p:nvPr>
        </p:nvSpPr>
        <p:spPr>
          <a:xfrm>
            <a:off x="363416" y="1046163"/>
            <a:ext cx="5445369" cy="1114784"/>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61EC9302-80D9-4A88-8591-DE2D4BA1F91A}"/>
              </a:ext>
            </a:extLst>
          </p:cNvPr>
          <p:cNvSpPr>
            <a:spLocks noGrp="1"/>
          </p:cNvSpPr>
          <p:nvPr>
            <p:ph idx="1" hasCustomPrompt="1"/>
          </p:nvPr>
        </p:nvSpPr>
        <p:spPr>
          <a:xfrm>
            <a:off x="363416" y="2506662"/>
            <a:ext cx="5445370" cy="3454523"/>
          </a:xfrm>
        </p:spPr>
        <p:txBody>
          <a:bodyPr lIns="0" tIns="0" rIns="0" bIns="0">
            <a:noAutofit/>
          </a:bodyPr>
          <a:lstStyle>
            <a:lvl1pPr>
              <a:lnSpc>
                <a:spcPct val="100000"/>
              </a:lnSpc>
              <a:defRPr sz="1800"/>
            </a:lvl1pPr>
            <a:lvl2pPr>
              <a:lnSpc>
                <a:spcPct val="100000"/>
              </a:lnSpc>
              <a:defRPr sz="1600"/>
            </a:lvl2pPr>
            <a:lvl3pPr>
              <a:lnSpc>
                <a:spcPct val="100000"/>
              </a:lnSpc>
              <a:defRPr sz="1400"/>
            </a:lvl3pPr>
            <a:lvl4pPr>
              <a:lnSpc>
                <a:spcPct val="100000"/>
              </a:lnSpc>
              <a:defRPr sz="1200"/>
            </a:lvl4pPr>
            <a:lvl5pPr>
              <a:lnSpc>
                <a:spcPct val="100000"/>
              </a:lnSpc>
              <a:defRPr sz="12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5">
            <a:extLst>
              <a:ext uri="{FF2B5EF4-FFF2-40B4-BE49-F238E27FC236}">
                <a16:creationId xmlns:a16="http://schemas.microsoft.com/office/drawing/2014/main" id="{2C89B828-B338-413C-B008-0A8566F4881D}"/>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sp>
        <p:nvSpPr>
          <p:cNvPr id="8" name="Content Placeholder 16">
            <a:extLst>
              <a:ext uri="{FF2B5EF4-FFF2-40B4-BE49-F238E27FC236}">
                <a16:creationId xmlns:a16="http://schemas.microsoft.com/office/drawing/2014/main" id="{6AEAE6ED-58FA-4039-939A-E4032520CB3C}"/>
              </a:ext>
            </a:extLst>
          </p:cNvPr>
          <p:cNvSpPr>
            <a:spLocks noGrp="1"/>
          </p:cNvSpPr>
          <p:nvPr>
            <p:ph sz="quarter" idx="14" hasCustomPrompt="1"/>
          </p:nvPr>
        </p:nvSpPr>
        <p:spPr>
          <a:xfrm>
            <a:off x="363416" y="6462713"/>
            <a:ext cx="2262187" cy="249237"/>
          </a:xfrm>
        </p:spPr>
        <p:txBody>
          <a:bodyPr>
            <a:noAutofit/>
          </a:bodyPr>
          <a:lstStyle>
            <a:lvl1pPr marL="0" indent="0">
              <a:buNone/>
              <a:defRPr sz="1400" b="1" cap="all" baseline="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Your company name</a:t>
            </a:r>
          </a:p>
        </p:txBody>
      </p:sp>
      <p:sp>
        <p:nvSpPr>
          <p:cNvPr id="10" name="Picture Placeholder 9">
            <a:extLst>
              <a:ext uri="{FF2B5EF4-FFF2-40B4-BE49-F238E27FC236}">
                <a16:creationId xmlns:a16="http://schemas.microsoft.com/office/drawing/2014/main" id="{4502AABE-45EB-48A5-AD25-47BD8B79DF61}"/>
              </a:ext>
            </a:extLst>
          </p:cNvPr>
          <p:cNvSpPr>
            <a:spLocks noGrp="1"/>
          </p:cNvSpPr>
          <p:nvPr>
            <p:ph type="pic" sz="quarter" idx="15"/>
          </p:nvPr>
        </p:nvSpPr>
        <p:spPr>
          <a:xfrm>
            <a:off x="5919755" y="1"/>
            <a:ext cx="3430408" cy="4091942"/>
          </a:xfr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cxnSp>
        <p:nvCxnSpPr>
          <p:cNvPr id="11" name="Straight Connector 10">
            <a:extLst>
              <a:ext uri="{FF2B5EF4-FFF2-40B4-BE49-F238E27FC236}">
                <a16:creationId xmlns:a16="http://schemas.microsoft.com/office/drawing/2014/main" id="{8888A4FD-81F4-4588-9E6D-70E57577D8BF}"/>
              </a:ext>
            </a:extLst>
          </p:cNvPr>
          <p:cNvCxnSpPr>
            <a:cxnSpLocks/>
          </p:cNvCxnSpPr>
          <p:nvPr userDrawn="1"/>
        </p:nvCxnSpPr>
        <p:spPr>
          <a:xfrm>
            <a:off x="-24055" y="2286312"/>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4CF1D2ED-7B25-4251-BF07-47FBAA534810}"/>
              </a:ext>
            </a:extLst>
          </p:cNvPr>
          <p:cNvGrpSpPr/>
          <p:nvPr userDrawn="1"/>
        </p:nvGrpSpPr>
        <p:grpSpPr>
          <a:xfrm>
            <a:off x="363416" y="421045"/>
            <a:ext cx="748798" cy="134113"/>
            <a:chOff x="4827813" y="2534636"/>
            <a:chExt cx="996651" cy="178504"/>
          </a:xfrm>
        </p:grpSpPr>
        <p:sp>
          <p:nvSpPr>
            <p:cNvPr id="13" name="Oval 12">
              <a:extLst>
                <a:ext uri="{FF2B5EF4-FFF2-40B4-BE49-F238E27FC236}">
                  <a16:creationId xmlns:a16="http://schemas.microsoft.com/office/drawing/2014/main" id="{E397537E-DF51-4990-9447-2DAE98ABC683}"/>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Oval 13">
              <a:extLst>
                <a:ext uri="{FF2B5EF4-FFF2-40B4-BE49-F238E27FC236}">
                  <a16:creationId xmlns:a16="http://schemas.microsoft.com/office/drawing/2014/main" id="{3E99CAB5-81F4-4EA8-8B36-4A70C59861FD}"/>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Oval 14">
              <a:extLst>
                <a:ext uri="{FF2B5EF4-FFF2-40B4-BE49-F238E27FC236}">
                  <a16:creationId xmlns:a16="http://schemas.microsoft.com/office/drawing/2014/main" id="{16AADF9A-A507-4453-8CE3-3F78BB303FA4}"/>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6" name="Oval 15">
              <a:extLst>
                <a:ext uri="{FF2B5EF4-FFF2-40B4-BE49-F238E27FC236}">
                  <a16:creationId xmlns:a16="http://schemas.microsoft.com/office/drawing/2014/main" id="{C33AA69F-C4B8-479C-9F0F-69C184D0611F}"/>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8725921A-0ED5-431E-899C-28A6920B5029}"/>
              </a:ext>
            </a:extLst>
          </p:cNvPr>
          <p:cNvSpPr/>
          <p:nvPr userDrawn="1"/>
        </p:nvSpPr>
        <p:spPr>
          <a:xfrm>
            <a:off x="4608159" y="4718683"/>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Oval 17">
            <a:extLst>
              <a:ext uri="{FF2B5EF4-FFF2-40B4-BE49-F238E27FC236}">
                <a16:creationId xmlns:a16="http://schemas.microsoft.com/office/drawing/2014/main" id="{EE8B169A-8A2F-4425-A9A1-1B828428B434}"/>
              </a:ext>
            </a:extLst>
          </p:cNvPr>
          <p:cNvSpPr/>
          <p:nvPr userDrawn="1"/>
        </p:nvSpPr>
        <p:spPr>
          <a:xfrm>
            <a:off x="4289752" y="4494279"/>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43B45974-F6C7-40D3-9399-E05FA19C565E}"/>
              </a:ext>
            </a:extLst>
          </p:cNvPr>
          <p:cNvCxnSpPr>
            <a:cxnSpLocks/>
          </p:cNvCxnSpPr>
          <p:nvPr userDrawn="1"/>
        </p:nvCxnSpPr>
        <p:spPr>
          <a:xfrm>
            <a:off x="1804745" y="2286312"/>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Picture Placeholder 9">
            <a:extLst>
              <a:ext uri="{FF2B5EF4-FFF2-40B4-BE49-F238E27FC236}">
                <a16:creationId xmlns:a16="http://schemas.microsoft.com/office/drawing/2014/main" id="{63A2A33D-4D91-454D-A35B-6DA97069EC3F}"/>
              </a:ext>
            </a:extLst>
          </p:cNvPr>
          <p:cNvSpPr>
            <a:spLocks noGrp="1"/>
          </p:cNvSpPr>
          <p:nvPr>
            <p:ph type="pic" sz="quarter" idx="16"/>
          </p:nvPr>
        </p:nvSpPr>
        <p:spPr>
          <a:xfrm>
            <a:off x="9542186" y="555157"/>
            <a:ext cx="2649814" cy="4298197"/>
          </a:xfr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sp>
        <p:nvSpPr>
          <p:cNvPr id="21" name="Picture Placeholder 9">
            <a:extLst>
              <a:ext uri="{FF2B5EF4-FFF2-40B4-BE49-F238E27FC236}">
                <a16:creationId xmlns:a16="http://schemas.microsoft.com/office/drawing/2014/main" id="{7EC67FB7-777C-473E-95B8-585AA8E66406}"/>
              </a:ext>
            </a:extLst>
          </p:cNvPr>
          <p:cNvSpPr>
            <a:spLocks noGrp="1"/>
          </p:cNvSpPr>
          <p:nvPr>
            <p:ph type="pic" sz="quarter" idx="17"/>
          </p:nvPr>
        </p:nvSpPr>
        <p:spPr>
          <a:xfrm>
            <a:off x="5919754" y="4289110"/>
            <a:ext cx="3430407" cy="1672075"/>
          </a:xfr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23405895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alf Image Horizont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4E22-137C-4913-A29E-04F82EA87867}"/>
              </a:ext>
            </a:extLst>
          </p:cNvPr>
          <p:cNvSpPr>
            <a:spLocks noGrp="1"/>
          </p:cNvSpPr>
          <p:nvPr>
            <p:ph type="title" hasCustomPrompt="1"/>
          </p:nvPr>
        </p:nvSpPr>
        <p:spPr>
          <a:xfrm>
            <a:off x="831850" y="3794663"/>
            <a:ext cx="10515600" cy="823232"/>
          </a:xfrm>
        </p:spPr>
        <p:txBody>
          <a:bodyPr vert="horz" lIns="91440" tIns="45720" rIns="91440" bIns="45720" rtlCol="0" anchor="b">
            <a:noAutofit/>
          </a:bodyPr>
          <a:lstStyle>
            <a:lvl1pPr algn="ctr">
              <a:defRPr lang="en-IN" sz="3600" b="1" cap="all" baseline="0"/>
            </a:lvl1pPr>
          </a:lstStyle>
          <a:p>
            <a:pPr lvl="0"/>
            <a:r>
              <a:rPr lang="en-US" noProof="0"/>
              <a:t>TITLE HERE</a:t>
            </a:r>
          </a:p>
        </p:txBody>
      </p:sp>
      <p:sp>
        <p:nvSpPr>
          <p:cNvPr id="3" name="Text Placeholder 2">
            <a:extLst>
              <a:ext uri="{FF2B5EF4-FFF2-40B4-BE49-F238E27FC236}">
                <a16:creationId xmlns:a16="http://schemas.microsoft.com/office/drawing/2014/main" id="{6E8BFC94-FFEC-4290-AC27-760323F21BA3}"/>
              </a:ext>
            </a:extLst>
          </p:cNvPr>
          <p:cNvSpPr>
            <a:spLocks noGrp="1"/>
          </p:cNvSpPr>
          <p:nvPr>
            <p:ph type="body" idx="1" hasCustomPrompt="1"/>
          </p:nvPr>
        </p:nvSpPr>
        <p:spPr>
          <a:xfrm>
            <a:off x="831850" y="4839691"/>
            <a:ext cx="10515600" cy="1305379"/>
          </a:xfrm>
        </p:spPr>
        <p:txBody>
          <a:bodyPr vert="horz" lIns="91440" tIns="45720" rIns="91440" bIns="45720" rtlCol="0">
            <a:noAutofit/>
          </a:bodyPr>
          <a:lstStyle>
            <a:lvl1pPr marL="0" indent="0" algn="ctr">
              <a:lnSpc>
                <a:spcPct val="100000"/>
              </a:lnSpc>
              <a:buNone/>
              <a:defRPr lang="en-US" sz="1800" b="0" cap="none" baseline="0" dirty="0" smtClean="0"/>
            </a:lvl1pPr>
          </a:lstStyle>
          <a:p>
            <a:pPr marL="228600" lvl="0" indent="-228600"/>
            <a:r>
              <a:rPr lang="en-US" noProof="0"/>
              <a:t>Edit Master text styles</a:t>
            </a:r>
          </a:p>
        </p:txBody>
      </p:sp>
      <p:sp>
        <p:nvSpPr>
          <p:cNvPr id="6" name="Slide Number Placeholder 5">
            <a:extLst>
              <a:ext uri="{FF2B5EF4-FFF2-40B4-BE49-F238E27FC236}">
                <a16:creationId xmlns:a16="http://schemas.microsoft.com/office/drawing/2014/main" id="{B44139FA-A83B-432B-9C7C-26634F4630E6}"/>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sp>
        <p:nvSpPr>
          <p:cNvPr id="14" name="Picture Placeholder 13">
            <a:extLst>
              <a:ext uri="{FF2B5EF4-FFF2-40B4-BE49-F238E27FC236}">
                <a16:creationId xmlns:a16="http://schemas.microsoft.com/office/drawing/2014/main" id="{A7389277-B3D3-4AEE-8BE0-0559A7396981}"/>
              </a:ext>
            </a:extLst>
          </p:cNvPr>
          <p:cNvSpPr>
            <a:spLocks noGrp="1"/>
          </p:cNvSpPr>
          <p:nvPr>
            <p:ph type="pic" sz="quarter" idx="13"/>
          </p:nvPr>
        </p:nvSpPr>
        <p:spPr>
          <a:xfrm>
            <a:off x="0" y="0"/>
            <a:ext cx="12192000" cy="3713018"/>
          </a:xfrm>
          <a:solidFill>
            <a:schemeClr val="bg1">
              <a:lumMod val="85000"/>
            </a:schemeClr>
          </a:solidFill>
        </p:spPr>
        <p:txBody>
          <a:bodyPr anchor="ctr">
            <a:normAutofit/>
          </a:bodyPr>
          <a:lstStyle>
            <a:lvl1pPr marL="0" indent="0" algn="ctr">
              <a:buNone/>
              <a:defRPr sz="2000"/>
            </a:lvl1pPr>
          </a:lstStyle>
          <a:p>
            <a:r>
              <a:rPr lang="en-US" noProof="0"/>
              <a:t>Click icon to add picture</a:t>
            </a:r>
            <a:endParaRPr lang="en-US" noProof="0" dirty="0"/>
          </a:p>
        </p:txBody>
      </p:sp>
      <p:cxnSp>
        <p:nvCxnSpPr>
          <p:cNvPr id="7" name="Straight Connector 6">
            <a:extLst>
              <a:ext uri="{FF2B5EF4-FFF2-40B4-BE49-F238E27FC236}">
                <a16:creationId xmlns:a16="http://schemas.microsoft.com/office/drawing/2014/main" id="{D93E40EC-FFAE-4BC0-932E-60CC9A1785C0}"/>
              </a:ext>
            </a:extLst>
          </p:cNvPr>
          <p:cNvCxnSpPr>
            <a:cxnSpLocks/>
          </p:cNvCxnSpPr>
          <p:nvPr userDrawn="1"/>
        </p:nvCxnSpPr>
        <p:spPr>
          <a:xfrm>
            <a:off x="5351690" y="3748188"/>
            <a:ext cx="1488621" cy="0"/>
          </a:xfrm>
          <a:prstGeom prst="line">
            <a:avLst/>
          </a:prstGeom>
          <a:ln w="139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Content Placeholder 16">
            <a:extLst>
              <a:ext uri="{FF2B5EF4-FFF2-40B4-BE49-F238E27FC236}">
                <a16:creationId xmlns:a16="http://schemas.microsoft.com/office/drawing/2014/main" id="{B34A1799-63F2-4B23-A188-7BAB23FB821F}"/>
              </a:ext>
            </a:extLst>
          </p:cNvPr>
          <p:cNvSpPr>
            <a:spLocks noGrp="1"/>
          </p:cNvSpPr>
          <p:nvPr>
            <p:ph sz="quarter" idx="14" hasCustomPrompt="1"/>
          </p:nvPr>
        </p:nvSpPr>
        <p:spPr>
          <a:xfrm>
            <a:off x="363416" y="6462713"/>
            <a:ext cx="2262187" cy="249237"/>
          </a:xfrm>
        </p:spPr>
        <p:txBody>
          <a:bodyPr>
            <a:noAutofit/>
          </a:bodyPr>
          <a:lstStyle>
            <a:lvl1pPr marL="0" indent="0">
              <a:buNone/>
              <a:defRPr sz="1400" b="1" cap="all" baseline="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Your company name</a:t>
            </a:r>
          </a:p>
        </p:txBody>
      </p:sp>
      <p:grpSp>
        <p:nvGrpSpPr>
          <p:cNvPr id="18" name="Group 17">
            <a:extLst>
              <a:ext uri="{FF2B5EF4-FFF2-40B4-BE49-F238E27FC236}">
                <a16:creationId xmlns:a16="http://schemas.microsoft.com/office/drawing/2014/main" id="{65844635-8274-49B1-BBEC-354A0872E526}"/>
              </a:ext>
            </a:extLst>
          </p:cNvPr>
          <p:cNvGrpSpPr/>
          <p:nvPr userDrawn="1"/>
        </p:nvGrpSpPr>
        <p:grpSpPr>
          <a:xfrm>
            <a:off x="5721601" y="4594679"/>
            <a:ext cx="748798" cy="134113"/>
            <a:chOff x="4827813" y="2534636"/>
            <a:chExt cx="996651" cy="178504"/>
          </a:xfrm>
        </p:grpSpPr>
        <p:sp>
          <p:nvSpPr>
            <p:cNvPr id="19" name="Oval 18">
              <a:extLst>
                <a:ext uri="{FF2B5EF4-FFF2-40B4-BE49-F238E27FC236}">
                  <a16:creationId xmlns:a16="http://schemas.microsoft.com/office/drawing/2014/main" id="{9754643C-5B30-4FC2-BFAC-4FD007AC9EC7}"/>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Oval 19">
              <a:extLst>
                <a:ext uri="{FF2B5EF4-FFF2-40B4-BE49-F238E27FC236}">
                  <a16:creationId xmlns:a16="http://schemas.microsoft.com/office/drawing/2014/main" id="{23FDDB55-6BA5-4489-9E37-4A76254A5CD7}"/>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DA023CF8-2471-40A5-B2EF-E9BF4DF2C0E1}"/>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2" name="Oval 21">
              <a:extLst>
                <a:ext uri="{FF2B5EF4-FFF2-40B4-BE49-F238E27FC236}">
                  <a16:creationId xmlns:a16="http://schemas.microsoft.com/office/drawing/2014/main" id="{F9B0428F-5D1A-4CD3-BDA2-9CA7F5141455}"/>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427806385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37E7-A574-47D2-9624-D12F47560519}"/>
              </a:ext>
            </a:extLst>
          </p:cNvPr>
          <p:cNvSpPr>
            <a:spLocks noGrp="1"/>
          </p:cNvSpPr>
          <p:nvPr>
            <p:ph type="title" hasCustomPrompt="1"/>
          </p:nvPr>
        </p:nvSpPr>
        <p:spPr>
          <a:xfrm>
            <a:off x="363416" y="246186"/>
            <a:ext cx="3206261" cy="1037492"/>
          </a:xfrm>
        </p:spPr>
        <p:txBody>
          <a:bodyPr lIns="0" tIns="0" rIns="0" bIns="0" anchor="b">
            <a:noAutofit/>
          </a:bodyPr>
          <a:lstStyle>
            <a:lvl1pPr>
              <a:defRPr sz="3200" b="1" cap="all" baseline="0"/>
            </a:lvl1pPr>
          </a:lstStyle>
          <a:p>
            <a:r>
              <a:rPr lang="en-US" noProof="0"/>
              <a:t>Title here</a:t>
            </a:r>
          </a:p>
        </p:txBody>
      </p:sp>
      <p:sp>
        <p:nvSpPr>
          <p:cNvPr id="3" name="Text Placeholder 2">
            <a:extLst>
              <a:ext uri="{FF2B5EF4-FFF2-40B4-BE49-F238E27FC236}">
                <a16:creationId xmlns:a16="http://schemas.microsoft.com/office/drawing/2014/main" id="{712D9B6D-CE43-4FB1-87C0-D3565E730242}"/>
              </a:ext>
            </a:extLst>
          </p:cNvPr>
          <p:cNvSpPr>
            <a:spLocks noGrp="1"/>
          </p:cNvSpPr>
          <p:nvPr>
            <p:ph type="body" idx="1" hasCustomPrompt="1"/>
          </p:nvPr>
        </p:nvSpPr>
        <p:spPr>
          <a:xfrm>
            <a:off x="4080986" y="2426274"/>
            <a:ext cx="3008434" cy="601087"/>
          </a:xfrm>
        </p:spPr>
        <p:txBody>
          <a:bodyPr lIns="0" tIns="0" rIns="0" bIns="0" anchor="b">
            <a:noAutofit/>
          </a:bodyPr>
          <a:lstStyle>
            <a:lvl1pPr marL="0" indent="0">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a:extLst>
              <a:ext uri="{FF2B5EF4-FFF2-40B4-BE49-F238E27FC236}">
                <a16:creationId xmlns:a16="http://schemas.microsoft.com/office/drawing/2014/main" id="{249D73CD-EB11-4ED6-80CF-B68320D57E91}"/>
              </a:ext>
            </a:extLst>
          </p:cNvPr>
          <p:cNvSpPr>
            <a:spLocks noGrp="1"/>
          </p:cNvSpPr>
          <p:nvPr>
            <p:ph sz="half" idx="2" hasCustomPrompt="1"/>
          </p:nvPr>
        </p:nvSpPr>
        <p:spPr>
          <a:xfrm>
            <a:off x="4080986" y="3097702"/>
            <a:ext cx="3008434" cy="3091961"/>
          </a:xfrm>
        </p:spPr>
        <p:txBody>
          <a:bodyPr lIns="0" tIns="0" rIns="0" bIns="0">
            <a:noAutofit/>
          </a:bodyPr>
          <a:lstStyle>
            <a:lvl1pPr>
              <a:defRPr sz="1600"/>
            </a:lvl1pPr>
            <a:lvl2pPr>
              <a:defRPr sz="1400"/>
            </a:lvl2pPr>
            <a:lvl3pPr>
              <a:defRPr sz="1200"/>
            </a:lvl3pPr>
            <a:lvl4pPr>
              <a:defRPr sz="1100"/>
            </a:lvl4pPr>
            <a:lvl5pPr>
              <a:defRPr sz="11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sp>
        <p:nvSpPr>
          <p:cNvPr id="11" name="Content Placeholder 16">
            <a:extLst>
              <a:ext uri="{FF2B5EF4-FFF2-40B4-BE49-F238E27FC236}">
                <a16:creationId xmlns:a16="http://schemas.microsoft.com/office/drawing/2014/main" id="{57889B18-CC7E-47A7-B83B-45D7871D298A}"/>
              </a:ext>
            </a:extLst>
          </p:cNvPr>
          <p:cNvSpPr>
            <a:spLocks noGrp="1"/>
          </p:cNvSpPr>
          <p:nvPr>
            <p:ph sz="quarter" idx="14" hasCustomPrompt="1"/>
          </p:nvPr>
        </p:nvSpPr>
        <p:spPr>
          <a:xfrm>
            <a:off x="363416" y="6462713"/>
            <a:ext cx="2262187" cy="249237"/>
          </a:xfrm>
        </p:spPr>
        <p:txBody>
          <a:bodyPr>
            <a:noAutofit/>
          </a:bodyPr>
          <a:lstStyle>
            <a:lvl1pPr marL="0" indent="0">
              <a:buNone/>
              <a:defRPr sz="1400" b="1" cap="all" baseline="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Your company name</a:t>
            </a:r>
          </a:p>
        </p:txBody>
      </p:sp>
      <p:grpSp>
        <p:nvGrpSpPr>
          <p:cNvPr id="6" name="Group 5">
            <a:extLst>
              <a:ext uri="{FF2B5EF4-FFF2-40B4-BE49-F238E27FC236}">
                <a16:creationId xmlns:a16="http://schemas.microsoft.com/office/drawing/2014/main" id="{A6A27954-3A0E-430B-AD48-05A3F3278D70}"/>
              </a:ext>
            </a:extLst>
          </p:cNvPr>
          <p:cNvGrpSpPr/>
          <p:nvPr userDrawn="1"/>
        </p:nvGrpSpPr>
        <p:grpSpPr>
          <a:xfrm>
            <a:off x="-24056" y="1452564"/>
            <a:ext cx="3385227" cy="134113"/>
            <a:chOff x="-24055" y="1452565"/>
            <a:chExt cx="2374534" cy="0"/>
          </a:xfrm>
        </p:grpSpPr>
        <p:cxnSp>
          <p:nvCxnSpPr>
            <p:cNvPr id="12" name="Straight Connector 11">
              <a:extLst>
                <a:ext uri="{FF2B5EF4-FFF2-40B4-BE49-F238E27FC236}">
                  <a16:creationId xmlns:a16="http://schemas.microsoft.com/office/drawing/2014/main" id="{D9C089FD-3BC7-434F-810A-04F78AFC84D2}"/>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7AC837-D78F-424C-9FDC-C3A445A5E0B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22" name="Straight Connector 21">
            <a:extLst>
              <a:ext uri="{FF2B5EF4-FFF2-40B4-BE49-F238E27FC236}">
                <a16:creationId xmlns:a16="http://schemas.microsoft.com/office/drawing/2014/main" id="{6831C4EF-58CF-4AEC-9F81-CB38D946A457}"/>
              </a:ext>
            </a:extLst>
          </p:cNvPr>
          <p:cNvCxnSpPr>
            <a:cxnSpLocks/>
          </p:cNvCxnSpPr>
          <p:nvPr userDrawn="1"/>
        </p:nvCxnSpPr>
        <p:spPr>
          <a:xfrm flipV="1">
            <a:off x="3639489" y="421045"/>
            <a:ext cx="0" cy="576861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A09F60F9-61AE-4464-B369-1CF86DB708DA}"/>
              </a:ext>
            </a:extLst>
          </p:cNvPr>
          <p:cNvSpPr>
            <a:spLocks noGrp="1"/>
          </p:cNvSpPr>
          <p:nvPr>
            <p:ph type="body" idx="15" hasCustomPrompt="1"/>
          </p:nvPr>
        </p:nvSpPr>
        <p:spPr>
          <a:xfrm>
            <a:off x="7870582" y="2426274"/>
            <a:ext cx="3008434" cy="601087"/>
          </a:xfrm>
        </p:spPr>
        <p:txBody>
          <a:bodyPr lIns="0" tIns="0" rIns="0" bIns="0" anchor="b">
            <a:noAutofit/>
          </a:bodyPr>
          <a:lstStyle>
            <a:lvl1pPr marL="0" indent="0">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0" name="Content Placeholder 3">
            <a:extLst>
              <a:ext uri="{FF2B5EF4-FFF2-40B4-BE49-F238E27FC236}">
                <a16:creationId xmlns:a16="http://schemas.microsoft.com/office/drawing/2014/main" id="{124CEF01-2C7C-4568-8A45-5F5A058ECFC1}"/>
              </a:ext>
            </a:extLst>
          </p:cNvPr>
          <p:cNvSpPr>
            <a:spLocks noGrp="1"/>
          </p:cNvSpPr>
          <p:nvPr>
            <p:ph sz="half" idx="16" hasCustomPrompt="1"/>
          </p:nvPr>
        </p:nvSpPr>
        <p:spPr>
          <a:xfrm>
            <a:off x="7870582" y="3097702"/>
            <a:ext cx="3008434" cy="3091961"/>
          </a:xfrm>
        </p:spPr>
        <p:txBody>
          <a:bodyPr lIns="0" tIns="0" rIns="0" bIns="0">
            <a:noAutofit/>
          </a:bodyPr>
          <a:lstStyle>
            <a:lvl1pPr>
              <a:defRPr sz="1600"/>
            </a:lvl1pPr>
            <a:lvl2pPr>
              <a:defRPr sz="1400"/>
            </a:lvl2pPr>
            <a:lvl3pPr>
              <a:defRPr sz="1200"/>
            </a:lvl3pPr>
            <a:lvl4pPr>
              <a:defRPr sz="1100"/>
            </a:lvl4pPr>
            <a:lvl5pPr>
              <a:defRPr sz="11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3" name="Picture Placeholder 8">
            <a:extLst>
              <a:ext uri="{FF2B5EF4-FFF2-40B4-BE49-F238E27FC236}">
                <a16:creationId xmlns:a16="http://schemas.microsoft.com/office/drawing/2014/main" id="{BAF86618-E012-4E70-91E3-A72E71C63E64}"/>
              </a:ext>
            </a:extLst>
          </p:cNvPr>
          <p:cNvSpPr>
            <a:spLocks noGrp="1"/>
          </p:cNvSpPr>
          <p:nvPr>
            <p:ph type="pic" sz="quarter" idx="18" hasCustomPrompt="1"/>
          </p:nvPr>
        </p:nvSpPr>
        <p:spPr>
          <a:xfrm>
            <a:off x="4080986" y="1676296"/>
            <a:ext cx="587932" cy="587932"/>
          </a:xfrm>
          <a:noFill/>
        </p:spPr>
        <p:txBody>
          <a:bodyPr anchor="ctr">
            <a:noAutofit/>
          </a:bodyPr>
          <a:lstStyle>
            <a:lvl1pPr marL="0" indent="0" algn="ctr">
              <a:buNone/>
              <a:defRPr sz="1400">
                <a:solidFill>
                  <a:schemeClr val="tx1"/>
                </a:solidFill>
              </a:defRPr>
            </a:lvl1pPr>
          </a:lstStyle>
          <a:p>
            <a:r>
              <a:rPr lang="en-US" noProof="0" dirty="0"/>
              <a:t>Icon Here</a:t>
            </a:r>
          </a:p>
        </p:txBody>
      </p:sp>
      <p:sp>
        <p:nvSpPr>
          <p:cNvPr id="24" name="Picture Placeholder 8">
            <a:extLst>
              <a:ext uri="{FF2B5EF4-FFF2-40B4-BE49-F238E27FC236}">
                <a16:creationId xmlns:a16="http://schemas.microsoft.com/office/drawing/2014/main" id="{4FF378B9-734E-4C43-836C-CB80566DDB15}"/>
              </a:ext>
            </a:extLst>
          </p:cNvPr>
          <p:cNvSpPr>
            <a:spLocks noGrp="1"/>
          </p:cNvSpPr>
          <p:nvPr>
            <p:ph type="pic" sz="quarter" idx="19" hasCustomPrompt="1"/>
          </p:nvPr>
        </p:nvSpPr>
        <p:spPr>
          <a:xfrm>
            <a:off x="7868008" y="1676296"/>
            <a:ext cx="587932" cy="587932"/>
          </a:xfrm>
          <a:noFill/>
        </p:spPr>
        <p:txBody>
          <a:bodyPr anchor="ctr">
            <a:noAutofit/>
          </a:bodyPr>
          <a:lstStyle>
            <a:lvl1pPr marL="0" indent="0" algn="ctr">
              <a:buNone/>
              <a:defRPr sz="1400">
                <a:solidFill>
                  <a:schemeClr val="tx1"/>
                </a:solidFill>
              </a:defRPr>
            </a:lvl1pPr>
          </a:lstStyle>
          <a:p>
            <a:r>
              <a:rPr lang="en-US" noProof="0" dirty="0"/>
              <a:t>Icon Here</a:t>
            </a:r>
          </a:p>
        </p:txBody>
      </p:sp>
      <p:sp>
        <p:nvSpPr>
          <p:cNvPr id="25" name="Oval 24">
            <a:extLst>
              <a:ext uri="{FF2B5EF4-FFF2-40B4-BE49-F238E27FC236}">
                <a16:creationId xmlns:a16="http://schemas.microsoft.com/office/drawing/2014/main" id="{3F366940-FB5E-4B76-8829-80C14F137B3A}"/>
              </a:ext>
            </a:extLst>
          </p:cNvPr>
          <p:cNvSpPr/>
          <p:nvPr userDrawn="1"/>
        </p:nvSpPr>
        <p:spPr>
          <a:xfrm>
            <a:off x="10251393" y="555158"/>
            <a:ext cx="3298372" cy="3298372"/>
          </a:xfrm>
          <a:prstGeom prst="ellipse">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75486FFB-46EF-4E74-BFFF-7ED054DB0D9C}"/>
              </a:ext>
            </a:extLst>
          </p:cNvPr>
          <p:cNvSpPr/>
          <p:nvPr userDrawn="1"/>
        </p:nvSpPr>
        <p:spPr>
          <a:xfrm>
            <a:off x="9932986" y="330754"/>
            <a:ext cx="1268186" cy="1268186"/>
          </a:xfrm>
          <a:prstGeom prst="ellipse">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Text Placeholder 2">
            <a:extLst>
              <a:ext uri="{FF2B5EF4-FFF2-40B4-BE49-F238E27FC236}">
                <a16:creationId xmlns:a16="http://schemas.microsoft.com/office/drawing/2014/main" id="{76F2CCF2-293A-49CA-B2A9-134BB5DEF98E}"/>
              </a:ext>
            </a:extLst>
          </p:cNvPr>
          <p:cNvSpPr>
            <a:spLocks noGrp="1"/>
          </p:cNvSpPr>
          <p:nvPr>
            <p:ph type="body" idx="20" hasCustomPrompt="1"/>
          </p:nvPr>
        </p:nvSpPr>
        <p:spPr>
          <a:xfrm>
            <a:off x="4080985" y="480157"/>
            <a:ext cx="6944563" cy="823912"/>
          </a:xfrm>
        </p:spPr>
        <p:txBody>
          <a:bodyPr lIns="0" tIns="0" rIns="0" bIns="0" anchor="ctr">
            <a:noAutofit/>
          </a:bodyPr>
          <a:lstStyle>
            <a:lvl1pPr marL="0" indent="0">
              <a:buNone/>
              <a:defRPr sz="2000" b="1">
                <a:solidFill>
                  <a:schemeClr val="tx1">
                    <a:lumMod val="50000"/>
                    <a:lumOff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grpSp>
        <p:nvGrpSpPr>
          <p:cNvPr id="27" name="Group 26">
            <a:extLst>
              <a:ext uri="{FF2B5EF4-FFF2-40B4-BE49-F238E27FC236}">
                <a16:creationId xmlns:a16="http://schemas.microsoft.com/office/drawing/2014/main" id="{6D35CCD2-B73F-944C-B572-7FBFC7DE22E4}"/>
              </a:ext>
            </a:extLst>
          </p:cNvPr>
          <p:cNvGrpSpPr/>
          <p:nvPr userDrawn="1"/>
        </p:nvGrpSpPr>
        <p:grpSpPr>
          <a:xfrm>
            <a:off x="363416" y="421045"/>
            <a:ext cx="748798" cy="134113"/>
            <a:chOff x="4827813" y="2534636"/>
            <a:chExt cx="996651" cy="178504"/>
          </a:xfrm>
        </p:grpSpPr>
        <p:sp>
          <p:nvSpPr>
            <p:cNvPr id="28" name="Oval 27">
              <a:extLst>
                <a:ext uri="{FF2B5EF4-FFF2-40B4-BE49-F238E27FC236}">
                  <a16:creationId xmlns:a16="http://schemas.microsoft.com/office/drawing/2014/main" id="{9D8F78D8-558F-3540-A5F4-B1AD8942B341}"/>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Oval 34">
              <a:extLst>
                <a:ext uri="{FF2B5EF4-FFF2-40B4-BE49-F238E27FC236}">
                  <a16:creationId xmlns:a16="http://schemas.microsoft.com/office/drawing/2014/main" id="{3F8F621A-F298-2B48-B7E0-8D9BEE8AA763}"/>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Oval 35">
              <a:extLst>
                <a:ext uri="{FF2B5EF4-FFF2-40B4-BE49-F238E27FC236}">
                  <a16:creationId xmlns:a16="http://schemas.microsoft.com/office/drawing/2014/main" id="{C17A3A3B-82AE-0A46-AE32-9B111F975BDB}"/>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7" name="Oval 36">
              <a:extLst>
                <a:ext uri="{FF2B5EF4-FFF2-40B4-BE49-F238E27FC236}">
                  <a16:creationId xmlns:a16="http://schemas.microsoft.com/office/drawing/2014/main" id="{DF206CE3-6B94-C340-8BA3-A2A4E407E499}"/>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321905163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alf Image Vertical Purpl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A7389277-B3D3-4AEE-8BE0-0559A7396981}"/>
              </a:ext>
            </a:extLst>
          </p:cNvPr>
          <p:cNvSpPr>
            <a:spLocks noGrp="1"/>
          </p:cNvSpPr>
          <p:nvPr>
            <p:ph type="pic" sz="quarter" idx="13"/>
          </p:nvPr>
        </p:nvSpPr>
        <p:spPr>
          <a:xfrm>
            <a:off x="5316488" y="0"/>
            <a:ext cx="6875511" cy="6858000"/>
          </a:xfrm>
          <a:solidFill>
            <a:schemeClr val="bg1">
              <a:lumMod val="85000"/>
            </a:schemeClr>
          </a:solidFill>
        </p:spPr>
        <p:txBody>
          <a:bodyPr anchor="ctr">
            <a:normAutofit/>
          </a:bodyPr>
          <a:lstStyle>
            <a:lvl1pPr marL="0" indent="0" algn="ctr">
              <a:buNone/>
              <a:defRPr sz="2000"/>
            </a:lvl1pPr>
          </a:lstStyle>
          <a:p>
            <a:r>
              <a:rPr lang="en-US" noProof="0" dirty="0"/>
              <a:t>Click icon to add picture</a:t>
            </a:r>
          </a:p>
        </p:txBody>
      </p:sp>
      <p:sp>
        <p:nvSpPr>
          <p:cNvPr id="4" name="Rectangle 3">
            <a:extLst>
              <a:ext uri="{FF2B5EF4-FFF2-40B4-BE49-F238E27FC236}">
                <a16:creationId xmlns:a16="http://schemas.microsoft.com/office/drawing/2014/main" id="{9536DA47-61AF-4CF1-8DF3-3721934D13E3}"/>
              </a:ext>
            </a:extLst>
          </p:cNvPr>
          <p:cNvSpPr/>
          <p:nvPr userDrawn="1"/>
        </p:nvSpPr>
        <p:spPr>
          <a:xfrm>
            <a:off x="0" y="0"/>
            <a:ext cx="5316488"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Rectangle 4">
            <a:extLst>
              <a:ext uri="{FF2B5EF4-FFF2-40B4-BE49-F238E27FC236}">
                <a16:creationId xmlns:a16="http://schemas.microsoft.com/office/drawing/2014/main" id="{056FD760-FBDC-4410-A039-469F7931D3A3}"/>
              </a:ext>
            </a:extLst>
          </p:cNvPr>
          <p:cNvSpPr/>
          <p:nvPr userDrawn="1"/>
        </p:nvSpPr>
        <p:spPr>
          <a:xfrm>
            <a:off x="831850" y="1723292"/>
            <a:ext cx="5307246" cy="37455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BCD44E22-137C-4913-A29E-04F82EA87867}"/>
              </a:ext>
            </a:extLst>
          </p:cNvPr>
          <p:cNvSpPr>
            <a:spLocks noGrp="1"/>
          </p:cNvSpPr>
          <p:nvPr>
            <p:ph type="title" hasCustomPrompt="1"/>
          </p:nvPr>
        </p:nvSpPr>
        <p:spPr>
          <a:xfrm>
            <a:off x="384651" y="1087907"/>
            <a:ext cx="4468698" cy="1444275"/>
          </a:xfrm>
        </p:spPr>
        <p:txBody>
          <a:bodyPr vert="horz" lIns="91440" tIns="792000" rIns="91440" bIns="45720" rtlCol="0" anchor="t">
            <a:noAutofit/>
          </a:bodyPr>
          <a:lstStyle>
            <a:lvl1pPr algn="l">
              <a:defRPr lang="en-IN" sz="3600" b="1" cap="all" baseline="0">
                <a:solidFill>
                  <a:schemeClr val="bg1"/>
                </a:solidFill>
              </a:defRPr>
            </a:lvl1pPr>
          </a:lstStyle>
          <a:p>
            <a:pPr lvl="0"/>
            <a:r>
              <a:rPr lang="en-US" noProof="0" dirty="0"/>
              <a:t>TITLE HERE</a:t>
            </a:r>
          </a:p>
        </p:txBody>
      </p:sp>
      <p:sp>
        <p:nvSpPr>
          <p:cNvPr id="3" name="Text Placeholder 2">
            <a:extLst>
              <a:ext uri="{FF2B5EF4-FFF2-40B4-BE49-F238E27FC236}">
                <a16:creationId xmlns:a16="http://schemas.microsoft.com/office/drawing/2014/main" id="{6E8BFC94-FFEC-4290-AC27-760323F21BA3}"/>
              </a:ext>
            </a:extLst>
          </p:cNvPr>
          <p:cNvSpPr>
            <a:spLocks noGrp="1"/>
          </p:cNvSpPr>
          <p:nvPr>
            <p:ph type="body" idx="1" hasCustomPrompt="1"/>
          </p:nvPr>
        </p:nvSpPr>
        <p:spPr>
          <a:xfrm>
            <a:off x="368711" y="2552611"/>
            <a:ext cx="4097778" cy="1992819"/>
          </a:xfrm>
        </p:spPr>
        <p:txBody>
          <a:bodyPr vert="horz" lIns="91440" tIns="45720" rIns="91440" bIns="45720" rtlCol="0">
            <a:noAutofit/>
          </a:bodyPr>
          <a:lstStyle>
            <a:lvl1pPr marL="0" indent="0" algn="l">
              <a:lnSpc>
                <a:spcPct val="100000"/>
              </a:lnSpc>
              <a:buNone/>
              <a:defRPr lang="en-US" sz="1800" b="0" cap="none" baseline="0" dirty="0" smtClean="0">
                <a:solidFill>
                  <a:schemeClr val="bg1"/>
                </a:solidFill>
              </a:defRPr>
            </a:lvl1pPr>
          </a:lstStyle>
          <a:p>
            <a:pPr marL="228600" lvl="0" indent="-228600"/>
            <a:r>
              <a:rPr lang="en-US" noProof="0"/>
              <a:t>Edit Master text styles</a:t>
            </a:r>
          </a:p>
        </p:txBody>
      </p:sp>
      <p:sp>
        <p:nvSpPr>
          <p:cNvPr id="6" name="Slide Number Placeholder 5">
            <a:extLst>
              <a:ext uri="{FF2B5EF4-FFF2-40B4-BE49-F238E27FC236}">
                <a16:creationId xmlns:a16="http://schemas.microsoft.com/office/drawing/2014/main" id="{B44139FA-A83B-432B-9C7C-26634F4630E6}"/>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cxnSp>
        <p:nvCxnSpPr>
          <p:cNvPr id="7" name="Straight Connector 6">
            <a:extLst>
              <a:ext uri="{FF2B5EF4-FFF2-40B4-BE49-F238E27FC236}">
                <a16:creationId xmlns:a16="http://schemas.microsoft.com/office/drawing/2014/main" id="{D93E40EC-FFAE-4BC0-932E-60CC9A1785C0}"/>
              </a:ext>
            </a:extLst>
          </p:cNvPr>
          <p:cNvCxnSpPr>
            <a:cxnSpLocks/>
          </p:cNvCxnSpPr>
          <p:nvPr userDrawn="1"/>
        </p:nvCxnSpPr>
        <p:spPr>
          <a:xfrm>
            <a:off x="454991" y="1620451"/>
            <a:ext cx="14886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Content Placeholder 16">
            <a:extLst>
              <a:ext uri="{FF2B5EF4-FFF2-40B4-BE49-F238E27FC236}">
                <a16:creationId xmlns:a16="http://schemas.microsoft.com/office/drawing/2014/main" id="{B34A1799-63F2-4B23-A188-7BAB23FB821F}"/>
              </a:ext>
            </a:extLst>
          </p:cNvPr>
          <p:cNvSpPr>
            <a:spLocks noGrp="1"/>
          </p:cNvSpPr>
          <p:nvPr>
            <p:ph sz="quarter" idx="14" hasCustomPrompt="1"/>
          </p:nvPr>
        </p:nvSpPr>
        <p:spPr>
          <a:xfrm>
            <a:off x="363416" y="6462713"/>
            <a:ext cx="2262187" cy="249237"/>
          </a:xfrm>
        </p:spPr>
        <p:txBody>
          <a:bodyPr>
            <a:noAutofit/>
          </a:bodyPr>
          <a:lstStyle>
            <a:lvl1pPr marL="0" indent="0">
              <a:buNone/>
              <a:defRPr sz="1400" b="1" cap="all"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Your company name</a:t>
            </a:r>
          </a:p>
        </p:txBody>
      </p:sp>
      <p:grpSp>
        <p:nvGrpSpPr>
          <p:cNvPr id="13" name="Group 12">
            <a:extLst>
              <a:ext uri="{FF2B5EF4-FFF2-40B4-BE49-F238E27FC236}">
                <a16:creationId xmlns:a16="http://schemas.microsoft.com/office/drawing/2014/main" id="{C5F2EA84-5150-479B-86D5-F4BAE1263488}"/>
              </a:ext>
            </a:extLst>
          </p:cNvPr>
          <p:cNvGrpSpPr/>
          <p:nvPr userDrawn="1"/>
        </p:nvGrpSpPr>
        <p:grpSpPr>
          <a:xfrm flipH="1">
            <a:off x="1130928" y="4803540"/>
            <a:ext cx="3616779" cy="3522776"/>
            <a:chOff x="2555621" y="3917613"/>
            <a:chExt cx="3616779" cy="3522776"/>
          </a:xfrm>
        </p:grpSpPr>
        <p:sp>
          <p:nvSpPr>
            <p:cNvPr id="15" name="Oval 14">
              <a:extLst>
                <a:ext uri="{FF2B5EF4-FFF2-40B4-BE49-F238E27FC236}">
                  <a16:creationId xmlns:a16="http://schemas.microsoft.com/office/drawing/2014/main" id="{C0699C4B-8D8E-47E2-A0C5-D71C25ABAC72}"/>
                </a:ext>
              </a:extLst>
            </p:cNvPr>
            <p:cNvSpPr/>
            <p:nvPr userDrawn="1"/>
          </p:nvSpPr>
          <p:spPr>
            <a:xfrm>
              <a:off x="2874028" y="4142017"/>
              <a:ext cx="3298372" cy="3298372"/>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Oval 15">
              <a:extLst>
                <a:ext uri="{FF2B5EF4-FFF2-40B4-BE49-F238E27FC236}">
                  <a16:creationId xmlns:a16="http://schemas.microsoft.com/office/drawing/2014/main" id="{2F607AB9-31A7-4B79-9AFE-0DFDB792E20C}"/>
                </a:ext>
              </a:extLst>
            </p:cNvPr>
            <p:cNvSpPr/>
            <p:nvPr userDrawn="1"/>
          </p:nvSpPr>
          <p:spPr>
            <a:xfrm>
              <a:off x="2555621" y="3917613"/>
              <a:ext cx="1268186" cy="1268186"/>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194174930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CABAC-B403-4354-A27F-4C38B08C1D3F}"/>
              </a:ext>
            </a:extLst>
          </p:cNvPr>
          <p:cNvSpPr>
            <a:spLocks noGrp="1"/>
          </p:cNvSpPr>
          <p:nvPr>
            <p:ph type="title" hasCustomPrompt="1"/>
          </p:nvPr>
        </p:nvSpPr>
        <p:spPr>
          <a:xfrm>
            <a:off x="4712885" y="2704121"/>
            <a:ext cx="6556248" cy="750278"/>
          </a:xfrm>
        </p:spPr>
        <p:txBody>
          <a:bodyPr/>
          <a:lstStyle>
            <a:lvl1pPr>
              <a:defRPr lang="en-US" sz="4800" b="1" kern="1200" cap="all" baseline="0" smtClean="0">
                <a:solidFill>
                  <a:schemeClr val="tx1"/>
                </a:solidFill>
                <a:latin typeface="+mn-lt"/>
                <a:ea typeface="+mn-ea"/>
                <a:cs typeface="+mn-cs"/>
              </a:defRPr>
            </a:lvl1pPr>
          </a:lstStyle>
          <a:p>
            <a:r>
              <a:rPr lang="en-US" noProof="0"/>
              <a:t>Thank You</a:t>
            </a:r>
          </a:p>
        </p:txBody>
      </p:sp>
      <p:sp>
        <p:nvSpPr>
          <p:cNvPr id="4" name="Date Placeholder 3">
            <a:extLst>
              <a:ext uri="{FF2B5EF4-FFF2-40B4-BE49-F238E27FC236}">
                <a16:creationId xmlns:a16="http://schemas.microsoft.com/office/drawing/2014/main" id="{ABDE5D2F-535D-4D7C-9BE1-84BFEC7A6547}"/>
              </a:ext>
            </a:extLst>
          </p:cNvPr>
          <p:cNvSpPr>
            <a:spLocks noGrp="1"/>
          </p:cNvSpPr>
          <p:nvPr>
            <p:ph type="dt" sz="half" idx="10"/>
          </p:nvPr>
        </p:nvSpPr>
        <p:spPr>
          <a:xfrm>
            <a:off x="838200" y="6356350"/>
            <a:ext cx="2743200" cy="365125"/>
          </a:xfrm>
          <a:prstGeom prst="rect">
            <a:avLst/>
          </a:prstGeom>
        </p:spPr>
        <p:txBody>
          <a:bodyPr/>
          <a:lstStyle/>
          <a:p>
            <a:fld id="{C1F93407-1483-4B80-86DE-DAE1D4D89093}" type="datetimeFigureOut">
              <a:rPr lang="en-US" noProof="0" smtClean="0"/>
              <a:t>1/3/2022</a:t>
            </a:fld>
            <a:endParaRPr lang="en-US" noProof="0" dirty="0"/>
          </a:p>
        </p:txBody>
      </p:sp>
      <p:cxnSp>
        <p:nvCxnSpPr>
          <p:cNvPr id="7" name="Straight Connector 6">
            <a:extLst>
              <a:ext uri="{FF2B5EF4-FFF2-40B4-BE49-F238E27FC236}">
                <a16:creationId xmlns:a16="http://schemas.microsoft.com/office/drawing/2014/main" id="{64363625-95D4-4DF0-A1AA-D060728EC426}"/>
              </a:ext>
            </a:extLst>
          </p:cNvPr>
          <p:cNvCxnSpPr>
            <a:cxnSpLocks/>
          </p:cNvCxnSpPr>
          <p:nvPr userDrawn="1"/>
        </p:nvCxnSpPr>
        <p:spPr>
          <a:xfrm>
            <a:off x="4827813" y="3760408"/>
            <a:ext cx="148862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F0C7F772-E2DA-4B13-AC2E-28A0EE6D8465}"/>
              </a:ext>
            </a:extLst>
          </p:cNvPr>
          <p:cNvSpPr>
            <a:spLocks noGrp="1"/>
          </p:cNvSpPr>
          <p:nvPr>
            <p:ph type="pic" sz="quarter" idx="13"/>
          </p:nvPr>
        </p:nvSpPr>
        <p:spPr>
          <a:xfrm>
            <a:off x="0" y="1"/>
            <a:ext cx="4424363" cy="6858000"/>
          </a:xfrm>
          <a:solidFill>
            <a:schemeClr val="bg2"/>
          </a:solidFill>
        </p:spPr>
        <p:txBody>
          <a:bodyPr anchor="ctr"/>
          <a:lstStyle>
            <a:lvl1pPr marL="0" indent="0" algn="ctr">
              <a:buNone/>
              <a:defRPr/>
            </a:lvl1pPr>
          </a:lstStyle>
          <a:p>
            <a:r>
              <a:rPr lang="en-US" noProof="0"/>
              <a:t>Click icon to add picture</a:t>
            </a:r>
            <a:endParaRPr lang="en-US" noProof="0" dirty="0"/>
          </a:p>
        </p:txBody>
      </p:sp>
      <p:sp>
        <p:nvSpPr>
          <p:cNvPr id="15" name="Oval 14">
            <a:extLst>
              <a:ext uri="{FF2B5EF4-FFF2-40B4-BE49-F238E27FC236}">
                <a16:creationId xmlns:a16="http://schemas.microsoft.com/office/drawing/2014/main" id="{47953C80-71A5-4AA2-AEAD-21948D1AA6DC}"/>
              </a:ext>
            </a:extLst>
          </p:cNvPr>
          <p:cNvSpPr/>
          <p:nvPr userDrawn="1"/>
        </p:nvSpPr>
        <p:spPr>
          <a:xfrm>
            <a:off x="8621485" y="4408714"/>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Oval 15">
            <a:extLst>
              <a:ext uri="{FF2B5EF4-FFF2-40B4-BE49-F238E27FC236}">
                <a16:creationId xmlns:a16="http://schemas.microsoft.com/office/drawing/2014/main" id="{9C4582D1-F710-4E2F-9868-CB89116D5932}"/>
              </a:ext>
            </a:extLst>
          </p:cNvPr>
          <p:cNvSpPr/>
          <p:nvPr userDrawn="1"/>
        </p:nvSpPr>
        <p:spPr>
          <a:xfrm>
            <a:off x="8303078" y="4184310"/>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23" name="Graphic 22" descr="Envelope">
            <a:extLst>
              <a:ext uri="{FF2B5EF4-FFF2-40B4-BE49-F238E27FC236}">
                <a16:creationId xmlns:a16="http://schemas.microsoft.com/office/drawing/2014/main" id="{3C32C7E5-809C-4E12-8962-1B868951E67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834803" y="4029040"/>
            <a:ext cx="469232" cy="469232"/>
          </a:xfrm>
          <a:prstGeom prst="rect">
            <a:avLst/>
          </a:prstGeom>
        </p:spPr>
      </p:pic>
      <p:sp>
        <p:nvSpPr>
          <p:cNvPr id="34" name="Subtitle 2">
            <a:extLst>
              <a:ext uri="{FF2B5EF4-FFF2-40B4-BE49-F238E27FC236}">
                <a16:creationId xmlns:a16="http://schemas.microsoft.com/office/drawing/2014/main" id="{31AD270F-1692-4526-B979-6B5945A20D90}"/>
              </a:ext>
            </a:extLst>
          </p:cNvPr>
          <p:cNvSpPr>
            <a:spLocks noGrp="1"/>
          </p:cNvSpPr>
          <p:nvPr>
            <p:ph type="subTitle" idx="1"/>
          </p:nvPr>
        </p:nvSpPr>
        <p:spPr>
          <a:xfrm>
            <a:off x="5406809" y="4126311"/>
            <a:ext cx="3640478" cy="433938"/>
          </a:xfrm>
        </p:spPr>
        <p:txBody>
          <a:bodyPr>
            <a:normAutofit/>
          </a:bodyPr>
          <a:lstStyle>
            <a:lvl1pPr marL="0" indent="0" algn="l">
              <a:buNone/>
              <a:defRPr sz="1800" b="0" cap="none"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39" name="Content Placeholder 38">
            <a:extLst>
              <a:ext uri="{FF2B5EF4-FFF2-40B4-BE49-F238E27FC236}">
                <a16:creationId xmlns:a16="http://schemas.microsoft.com/office/drawing/2014/main" id="{382940E6-7963-411F-B35A-57121171A988}"/>
              </a:ext>
            </a:extLst>
          </p:cNvPr>
          <p:cNvSpPr>
            <a:spLocks noGrp="1"/>
          </p:cNvSpPr>
          <p:nvPr>
            <p:ph sz="quarter" idx="15" hasCustomPrompt="1"/>
          </p:nvPr>
        </p:nvSpPr>
        <p:spPr>
          <a:xfrm>
            <a:off x="5408614" y="4836222"/>
            <a:ext cx="3638674" cy="453938"/>
          </a:xfrm>
        </p:spPr>
        <p:txBody>
          <a:bodyPr vert="horz" lIns="91440" tIns="45720" rIns="91440" bIns="45720" rtlCol="0">
            <a:normAutofit/>
          </a:bodyPr>
          <a:lstStyle>
            <a:lvl1pPr marL="0" indent="0">
              <a:buNone/>
              <a:defRPr lang="en-US" sz="1800" b="0" cap="none" baseline="0" dirty="0" smtClean="0"/>
            </a:lvl1pPr>
            <a:lvl2pPr>
              <a:defRPr lang="en-US" sz="2000" dirty="0" smtClean="0"/>
            </a:lvl2pPr>
            <a:lvl3pPr>
              <a:defRPr lang="en-US" sz="1800" dirty="0" smtClean="0"/>
            </a:lvl3pPr>
            <a:lvl4pPr>
              <a:defRPr lang="en-US" sz="1600" dirty="0" smtClean="0"/>
            </a:lvl4pPr>
            <a:lvl5pPr>
              <a:defRPr lang="en-IN" sz="1600" dirty="0"/>
            </a:lvl5pPr>
          </a:lstStyle>
          <a:p>
            <a:pPr marL="228600" lvl="0" indent="-228600"/>
            <a:r>
              <a:rPr lang="en-US" noProof="0"/>
              <a:t>Edit Master text styles</a:t>
            </a:r>
          </a:p>
        </p:txBody>
      </p:sp>
      <p:grpSp>
        <p:nvGrpSpPr>
          <p:cNvPr id="20" name="Group 19">
            <a:extLst>
              <a:ext uri="{FF2B5EF4-FFF2-40B4-BE49-F238E27FC236}">
                <a16:creationId xmlns:a16="http://schemas.microsoft.com/office/drawing/2014/main" id="{1F8FC2D7-B114-3444-8684-995FC4D6D459}"/>
              </a:ext>
            </a:extLst>
          </p:cNvPr>
          <p:cNvGrpSpPr/>
          <p:nvPr userDrawn="1"/>
        </p:nvGrpSpPr>
        <p:grpSpPr>
          <a:xfrm>
            <a:off x="4793474" y="2475187"/>
            <a:ext cx="748798" cy="134113"/>
            <a:chOff x="4827813" y="2534636"/>
            <a:chExt cx="996651" cy="178504"/>
          </a:xfrm>
        </p:grpSpPr>
        <p:sp>
          <p:nvSpPr>
            <p:cNvPr id="21" name="Oval 20">
              <a:extLst>
                <a:ext uri="{FF2B5EF4-FFF2-40B4-BE49-F238E27FC236}">
                  <a16:creationId xmlns:a16="http://schemas.microsoft.com/office/drawing/2014/main" id="{CEE45073-ED8E-0544-85FA-9AF5A478417E}"/>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B8BAF06E-A8A8-484C-8F6C-E42EDC46BBCB}"/>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586EB62D-13C7-6E43-9D98-B706D2B9ADDF}"/>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6" name="Oval 25">
              <a:extLst>
                <a:ext uri="{FF2B5EF4-FFF2-40B4-BE49-F238E27FC236}">
                  <a16:creationId xmlns:a16="http://schemas.microsoft.com/office/drawing/2014/main" id="{35CF3453-ED5A-024D-8815-C08EFA13D1A6}"/>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pic>
        <p:nvPicPr>
          <p:cNvPr id="3" name="Graphic 2" descr="Link">
            <a:extLst>
              <a:ext uri="{FF2B5EF4-FFF2-40B4-BE49-F238E27FC236}">
                <a16:creationId xmlns:a16="http://schemas.microsoft.com/office/drawing/2014/main" id="{16E3F5A0-978F-8D46-BBFB-19A7F7883D93}"/>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787152" y="4809677"/>
            <a:ext cx="542081" cy="542081"/>
          </a:xfrm>
          <a:prstGeom prst="rect">
            <a:avLst/>
          </a:prstGeom>
        </p:spPr>
      </p:pic>
    </p:spTree>
    <p:extLst>
      <p:ext uri="{BB962C8B-B14F-4D97-AF65-F5344CB8AC3E}">
        <p14:creationId xmlns:p14="http://schemas.microsoft.com/office/powerpoint/2010/main" val="348435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582E5-8FA2-4056-805F-EF36F7066893}"/>
              </a:ext>
            </a:extLst>
          </p:cNvPr>
          <p:cNvSpPr>
            <a:spLocks noGrp="1"/>
          </p:cNvSpPr>
          <p:nvPr>
            <p:ph type="ctrTitle" hasCustomPrompt="1"/>
          </p:nvPr>
        </p:nvSpPr>
        <p:spPr>
          <a:xfrm>
            <a:off x="4686300" y="2726872"/>
            <a:ext cx="7233557" cy="832077"/>
          </a:xfrm>
        </p:spPr>
        <p:txBody>
          <a:bodyPr anchor="b">
            <a:normAutofit/>
          </a:bodyPr>
          <a:lstStyle>
            <a:lvl1pPr algn="l">
              <a:defRPr sz="4800" b="1" cap="all" baseline="0">
                <a:solidFill>
                  <a:schemeClr val="tx1"/>
                </a:solidFill>
              </a:defRPr>
            </a:lvl1pPr>
          </a:lstStyle>
          <a:p>
            <a:r>
              <a:rPr lang="en-US" noProof="0"/>
              <a:t>Presentation title</a:t>
            </a:r>
          </a:p>
        </p:txBody>
      </p:sp>
      <p:sp>
        <p:nvSpPr>
          <p:cNvPr id="3" name="Subtitle 2">
            <a:extLst>
              <a:ext uri="{FF2B5EF4-FFF2-40B4-BE49-F238E27FC236}">
                <a16:creationId xmlns:a16="http://schemas.microsoft.com/office/drawing/2014/main" id="{1C085D6F-874B-44F8-B241-51EF13CA9C8B}"/>
              </a:ext>
            </a:extLst>
          </p:cNvPr>
          <p:cNvSpPr>
            <a:spLocks noGrp="1"/>
          </p:cNvSpPr>
          <p:nvPr>
            <p:ph type="subTitle" idx="1"/>
          </p:nvPr>
        </p:nvSpPr>
        <p:spPr>
          <a:xfrm>
            <a:off x="4686300" y="3569380"/>
            <a:ext cx="7233557" cy="365125"/>
          </a:xfrm>
        </p:spPr>
        <p:txBody>
          <a:bodyPr lIns="0">
            <a:norm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a:extLst>
              <a:ext uri="{FF2B5EF4-FFF2-40B4-BE49-F238E27FC236}">
                <a16:creationId xmlns:a16="http://schemas.microsoft.com/office/drawing/2014/main" id="{ABDE5D2F-535D-4D7C-9BE1-84BFEC7A6547}"/>
              </a:ext>
            </a:extLst>
          </p:cNvPr>
          <p:cNvSpPr>
            <a:spLocks noGrp="1"/>
          </p:cNvSpPr>
          <p:nvPr>
            <p:ph type="dt" sz="half" idx="10"/>
          </p:nvPr>
        </p:nvSpPr>
        <p:spPr>
          <a:xfrm>
            <a:off x="838200" y="6356350"/>
            <a:ext cx="2743200" cy="365125"/>
          </a:xfrm>
          <a:prstGeom prst="rect">
            <a:avLst/>
          </a:prstGeom>
        </p:spPr>
        <p:txBody>
          <a:bodyPr/>
          <a:lstStyle/>
          <a:p>
            <a:fld id="{C1F93407-1483-4B80-86DE-DAE1D4D89093}" type="datetimeFigureOut">
              <a:rPr lang="en-US" noProof="0" smtClean="0"/>
              <a:t>1/3/2022</a:t>
            </a:fld>
            <a:endParaRPr lang="en-US" noProof="0" dirty="0"/>
          </a:p>
        </p:txBody>
      </p:sp>
      <p:cxnSp>
        <p:nvCxnSpPr>
          <p:cNvPr id="7" name="Straight Connector 6">
            <a:extLst>
              <a:ext uri="{FF2B5EF4-FFF2-40B4-BE49-F238E27FC236}">
                <a16:creationId xmlns:a16="http://schemas.microsoft.com/office/drawing/2014/main" id="{64363625-95D4-4DF0-A1AA-D060728EC426}"/>
              </a:ext>
            </a:extLst>
          </p:cNvPr>
          <p:cNvCxnSpPr>
            <a:cxnSpLocks/>
          </p:cNvCxnSpPr>
          <p:nvPr userDrawn="1"/>
        </p:nvCxnSpPr>
        <p:spPr>
          <a:xfrm>
            <a:off x="4827813" y="4082142"/>
            <a:ext cx="148862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ECBCF8A4-C2B4-4945-8D79-C9D46B7FBECB}"/>
              </a:ext>
            </a:extLst>
          </p:cNvPr>
          <p:cNvGrpSpPr/>
          <p:nvPr userDrawn="1"/>
        </p:nvGrpSpPr>
        <p:grpSpPr>
          <a:xfrm>
            <a:off x="4793474" y="2475187"/>
            <a:ext cx="748798" cy="134113"/>
            <a:chOff x="4827813" y="2534636"/>
            <a:chExt cx="996651" cy="178504"/>
          </a:xfrm>
        </p:grpSpPr>
        <p:sp>
          <p:nvSpPr>
            <p:cNvPr id="9" name="Oval 8">
              <a:extLst>
                <a:ext uri="{FF2B5EF4-FFF2-40B4-BE49-F238E27FC236}">
                  <a16:creationId xmlns:a16="http://schemas.microsoft.com/office/drawing/2014/main" id="{479C2256-8A0F-4625-86F0-FB439F3EAD4E}"/>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Oval 9">
              <a:extLst>
                <a:ext uri="{FF2B5EF4-FFF2-40B4-BE49-F238E27FC236}">
                  <a16:creationId xmlns:a16="http://schemas.microsoft.com/office/drawing/2014/main" id="{253CF488-6D31-4B63-A3C6-C4D838C23FCE}"/>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Oval 10">
              <a:extLst>
                <a:ext uri="{FF2B5EF4-FFF2-40B4-BE49-F238E27FC236}">
                  <a16:creationId xmlns:a16="http://schemas.microsoft.com/office/drawing/2014/main" id="{E32985B6-7260-445A-A580-6993E0DEBFD9}"/>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2" name="Oval 11">
              <a:extLst>
                <a:ext uri="{FF2B5EF4-FFF2-40B4-BE49-F238E27FC236}">
                  <a16:creationId xmlns:a16="http://schemas.microsoft.com/office/drawing/2014/main" id="{3BC682E1-4E5D-4006-81EA-550DD98166E4}"/>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5" name="Oval 14">
            <a:extLst>
              <a:ext uri="{FF2B5EF4-FFF2-40B4-BE49-F238E27FC236}">
                <a16:creationId xmlns:a16="http://schemas.microsoft.com/office/drawing/2014/main" id="{47953C80-71A5-4AA2-AEAD-21948D1AA6DC}"/>
              </a:ext>
            </a:extLst>
          </p:cNvPr>
          <p:cNvSpPr/>
          <p:nvPr userDrawn="1"/>
        </p:nvSpPr>
        <p:spPr>
          <a:xfrm>
            <a:off x="8621485" y="4408714"/>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Oval 15">
            <a:extLst>
              <a:ext uri="{FF2B5EF4-FFF2-40B4-BE49-F238E27FC236}">
                <a16:creationId xmlns:a16="http://schemas.microsoft.com/office/drawing/2014/main" id="{9C4582D1-F710-4E2F-9868-CB89116D5932}"/>
              </a:ext>
            </a:extLst>
          </p:cNvPr>
          <p:cNvSpPr/>
          <p:nvPr userDrawn="1"/>
        </p:nvSpPr>
        <p:spPr>
          <a:xfrm>
            <a:off x="8303078" y="4184310"/>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16">
            <a:extLst>
              <a:ext uri="{FF2B5EF4-FFF2-40B4-BE49-F238E27FC236}">
                <a16:creationId xmlns:a16="http://schemas.microsoft.com/office/drawing/2014/main" id="{25F8A1A8-E078-4836-ABD1-CD4E75BBF58F}"/>
              </a:ext>
            </a:extLst>
          </p:cNvPr>
          <p:cNvSpPr/>
          <p:nvPr userDrawn="1"/>
        </p:nvSpPr>
        <p:spPr>
          <a:xfrm>
            <a:off x="0" y="0"/>
            <a:ext cx="4424363" cy="6857999"/>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961775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2C89B828-B338-413C-B008-0A8566F4881D}"/>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cxnSp>
        <p:nvCxnSpPr>
          <p:cNvPr id="11" name="Straight Connector 10">
            <a:extLst>
              <a:ext uri="{FF2B5EF4-FFF2-40B4-BE49-F238E27FC236}">
                <a16:creationId xmlns:a16="http://schemas.microsoft.com/office/drawing/2014/main" id="{8888A4FD-81F4-4588-9E6D-70E57577D8BF}"/>
              </a:ext>
            </a:extLst>
          </p:cNvPr>
          <p:cNvCxnSpPr>
            <a:cxnSpLocks/>
          </p:cNvCxnSpPr>
          <p:nvPr userDrawn="1"/>
        </p:nvCxnSpPr>
        <p:spPr>
          <a:xfrm>
            <a:off x="5679220" y="2286312"/>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4CF1D2ED-7B25-4251-BF07-47FBAA534810}"/>
              </a:ext>
            </a:extLst>
          </p:cNvPr>
          <p:cNvGrpSpPr/>
          <p:nvPr userDrawn="1"/>
        </p:nvGrpSpPr>
        <p:grpSpPr>
          <a:xfrm>
            <a:off x="11079786" y="421045"/>
            <a:ext cx="748798" cy="134113"/>
            <a:chOff x="4827813" y="2534636"/>
            <a:chExt cx="996651" cy="178504"/>
          </a:xfrm>
        </p:grpSpPr>
        <p:sp>
          <p:nvSpPr>
            <p:cNvPr id="13" name="Oval 12">
              <a:extLst>
                <a:ext uri="{FF2B5EF4-FFF2-40B4-BE49-F238E27FC236}">
                  <a16:creationId xmlns:a16="http://schemas.microsoft.com/office/drawing/2014/main" id="{E397537E-DF51-4990-9447-2DAE98ABC683}"/>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Oval 13">
              <a:extLst>
                <a:ext uri="{FF2B5EF4-FFF2-40B4-BE49-F238E27FC236}">
                  <a16:creationId xmlns:a16="http://schemas.microsoft.com/office/drawing/2014/main" id="{3E99CAB5-81F4-4EA8-8B36-4A70C59861FD}"/>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Oval 14">
              <a:extLst>
                <a:ext uri="{FF2B5EF4-FFF2-40B4-BE49-F238E27FC236}">
                  <a16:creationId xmlns:a16="http://schemas.microsoft.com/office/drawing/2014/main" id="{16AADF9A-A507-4453-8CE3-3F78BB303FA4}"/>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6" name="Oval 15">
              <a:extLst>
                <a:ext uri="{FF2B5EF4-FFF2-40B4-BE49-F238E27FC236}">
                  <a16:creationId xmlns:a16="http://schemas.microsoft.com/office/drawing/2014/main" id="{C33AA69F-C4B8-479C-9F0F-69C184D0611F}"/>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8725921A-0ED5-431E-899C-28A6920B5029}"/>
              </a:ext>
            </a:extLst>
          </p:cNvPr>
          <p:cNvSpPr/>
          <p:nvPr userDrawn="1"/>
        </p:nvSpPr>
        <p:spPr>
          <a:xfrm>
            <a:off x="10039330" y="896815"/>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Oval 17">
            <a:extLst>
              <a:ext uri="{FF2B5EF4-FFF2-40B4-BE49-F238E27FC236}">
                <a16:creationId xmlns:a16="http://schemas.microsoft.com/office/drawing/2014/main" id="{EE8B169A-8A2F-4425-A9A1-1B828428B434}"/>
              </a:ext>
            </a:extLst>
          </p:cNvPr>
          <p:cNvSpPr/>
          <p:nvPr userDrawn="1"/>
        </p:nvSpPr>
        <p:spPr>
          <a:xfrm>
            <a:off x="9720923" y="672411"/>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43B45974-F6C7-40D3-9399-E05FA19C565E}"/>
              </a:ext>
            </a:extLst>
          </p:cNvPr>
          <p:cNvCxnSpPr>
            <a:cxnSpLocks/>
          </p:cNvCxnSpPr>
          <p:nvPr userDrawn="1"/>
        </p:nvCxnSpPr>
        <p:spPr>
          <a:xfrm>
            <a:off x="7508020" y="2286312"/>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A55704E-D515-4774-90C6-5F887DDAE55E}"/>
              </a:ext>
            </a:extLst>
          </p:cNvPr>
          <p:cNvSpPr/>
          <p:nvPr userDrawn="1"/>
        </p:nvSpPr>
        <p:spPr>
          <a:xfrm>
            <a:off x="469044" y="1"/>
            <a:ext cx="5210176" cy="596106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3" name="Straight Connector 22">
            <a:extLst>
              <a:ext uri="{FF2B5EF4-FFF2-40B4-BE49-F238E27FC236}">
                <a16:creationId xmlns:a16="http://schemas.microsoft.com/office/drawing/2014/main" id="{84878778-0299-471F-A4C9-D0C1E82ED8D2}"/>
              </a:ext>
            </a:extLst>
          </p:cNvPr>
          <p:cNvCxnSpPr>
            <a:cxnSpLocks/>
          </p:cNvCxnSpPr>
          <p:nvPr userDrawn="1"/>
        </p:nvCxnSpPr>
        <p:spPr>
          <a:xfrm>
            <a:off x="1001746" y="1290512"/>
            <a:ext cx="14886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E39D1C78-6110-4052-8455-7E7893F7FCD3}"/>
              </a:ext>
            </a:extLst>
          </p:cNvPr>
          <p:cNvSpPr>
            <a:spLocks noGrp="1"/>
          </p:cNvSpPr>
          <p:nvPr>
            <p:ph type="title"/>
          </p:nvPr>
        </p:nvSpPr>
        <p:spPr>
          <a:xfrm>
            <a:off x="915466" y="1276857"/>
            <a:ext cx="4097778" cy="1255325"/>
          </a:xfrm>
        </p:spPr>
        <p:txBody>
          <a:bodyPr/>
          <a:lstStyle>
            <a:lvl1pPr>
              <a:defRPr lang="en-US" sz="3600" b="1" kern="1200" cap="all" baseline="0" smtClean="0">
                <a:solidFill>
                  <a:schemeClr val="bg1"/>
                </a:solidFill>
                <a:latin typeface="+mj-lt"/>
                <a:ea typeface="+mj-ea"/>
                <a:cs typeface="+mj-cs"/>
              </a:defRPr>
            </a:lvl1pPr>
          </a:lstStyle>
          <a:p>
            <a:r>
              <a:rPr lang="en-US" noProof="0"/>
              <a:t>Click to edit Master title style</a:t>
            </a:r>
          </a:p>
        </p:txBody>
      </p:sp>
      <p:sp>
        <p:nvSpPr>
          <p:cNvPr id="24" name="Text Placeholder 2">
            <a:extLst>
              <a:ext uri="{FF2B5EF4-FFF2-40B4-BE49-F238E27FC236}">
                <a16:creationId xmlns:a16="http://schemas.microsoft.com/office/drawing/2014/main" id="{E3405997-7AE2-4C6E-8A7D-735F58A49D12}"/>
              </a:ext>
            </a:extLst>
          </p:cNvPr>
          <p:cNvSpPr>
            <a:spLocks noGrp="1"/>
          </p:cNvSpPr>
          <p:nvPr>
            <p:ph type="body" idx="1" hasCustomPrompt="1"/>
          </p:nvPr>
        </p:nvSpPr>
        <p:spPr>
          <a:xfrm>
            <a:off x="915467" y="2620651"/>
            <a:ext cx="4097778" cy="1933681"/>
          </a:xfrm>
        </p:spPr>
        <p:txBody>
          <a:bodyPr vert="horz" lIns="91440" tIns="45720" rIns="91440" bIns="45720" rtlCol="0">
            <a:noAutofit/>
          </a:bodyPr>
          <a:lstStyle>
            <a:lvl1pPr>
              <a:defRPr lang="en-US" b="0" cap="none" baseline="0">
                <a:solidFill>
                  <a:schemeClr val="bg1"/>
                </a:solidFill>
              </a:defRPr>
            </a:lvl1pPr>
          </a:lstStyle>
          <a:p>
            <a:pPr lvl="0">
              <a:lnSpc>
                <a:spcPct val="100000"/>
              </a:lnSpc>
              <a:buNone/>
            </a:pPr>
            <a:r>
              <a:rPr lang="en-US" noProof="0"/>
              <a:t>Edit Master text styles</a:t>
            </a:r>
          </a:p>
        </p:txBody>
      </p:sp>
    </p:spTree>
    <p:extLst>
      <p:ext uri="{BB962C8B-B14F-4D97-AF65-F5344CB8AC3E}">
        <p14:creationId xmlns:p14="http://schemas.microsoft.com/office/powerpoint/2010/main" val="293153372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0D79E1-5F46-41CA-85E7-44C2A6C62820}"/>
              </a:ext>
            </a:extLst>
          </p:cNvPr>
          <p:cNvSpPr>
            <a:spLocks noGrp="1"/>
          </p:cNvSpPr>
          <p:nvPr>
            <p:ph type="title"/>
          </p:nvPr>
        </p:nvSpPr>
        <p:spPr>
          <a:xfrm>
            <a:off x="363416" y="365125"/>
            <a:ext cx="11465168" cy="918553"/>
          </a:xfrm>
          <a:prstGeom prst="rect">
            <a:avLst/>
          </a:prstGeom>
        </p:spPr>
        <p:txBody>
          <a:bodyPr vert="horz" lIns="0" tIns="0" rIns="0" bIns="0" rtlCol="0" anchor="b">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D7B0B511-05FD-459E-AC79-A87540961FC1}"/>
              </a:ext>
            </a:extLst>
          </p:cNvPr>
          <p:cNvSpPr>
            <a:spLocks noGrp="1"/>
          </p:cNvSpPr>
          <p:nvPr>
            <p:ph type="body" idx="1"/>
          </p:nvPr>
        </p:nvSpPr>
        <p:spPr>
          <a:xfrm>
            <a:off x="363416" y="1825625"/>
            <a:ext cx="11465168"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FC32B635-1E22-483C-94B9-F587908DE6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6DB98321-594C-4030-A2B0-3492F77EE03E}"/>
              </a:ext>
            </a:extLst>
          </p:cNvPr>
          <p:cNvSpPr>
            <a:spLocks noGrp="1"/>
          </p:cNvSpPr>
          <p:nvPr>
            <p:ph type="sldNum" sz="quarter" idx="4"/>
          </p:nvPr>
        </p:nvSpPr>
        <p:spPr>
          <a:xfrm>
            <a:off x="9085384" y="6463207"/>
            <a:ext cx="2743200" cy="258268"/>
          </a:xfrm>
          <a:prstGeom prst="rect">
            <a:avLst/>
          </a:prstGeom>
        </p:spPr>
        <p:txBody>
          <a:bodyPr vert="horz" lIns="91440" tIns="45720" rIns="91440" bIns="45720" rtlCol="0" anchor="ctr"/>
          <a:lstStyle>
            <a:lvl1pPr algn="r">
              <a:defRPr sz="900">
                <a:solidFill>
                  <a:schemeClr val="accent3"/>
                </a:solidFill>
              </a:defRPr>
            </a:lvl1pPr>
          </a:lstStyle>
          <a:p>
            <a:fld id="{48BB047D-A6CD-43AB-96F0-683C726B586B}" type="slidenum">
              <a:rPr lang="en-US" noProof="0" smtClean="0"/>
              <a:pPr/>
              <a:t>‹#›</a:t>
            </a:fld>
            <a:endParaRPr lang="en-US" noProof="0" dirty="0"/>
          </a:p>
        </p:txBody>
      </p:sp>
    </p:spTree>
    <p:extLst>
      <p:ext uri="{BB962C8B-B14F-4D97-AF65-F5344CB8AC3E}">
        <p14:creationId xmlns:p14="http://schemas.microsoft.com/office/powerpoint/2010/main" val="20536527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51" r:id="rId4"/>
    <p:sldLayoutId id="2147483662" r:id="rId5"/>
    <p:sldLayoutId id="2147483660" r:id="rId6"/>
    <p:sldLayoutId id="2147483663" r:id="rId7"/>
    <p:sldLayoutId id="2147483667" r:id="rId8"/>
    <p:sldLayoutId id="2147483668" r:id="rId9"/>
    <p:sldLayoutId id="2147483666" r:id="rId10"/>
    <p:sldLayoutId id="2147483669" r:id="rId11"/>
    <p:sldLayoutId id="2147483670" r:id="rId12"/>
    <p:sldLayoutId id="2147483671" r:id="rId13"/>
    <p:sldLayoutId id="2147483672" r:id="rId14"/>
    <p:sldLayoutId id="2147483664" r:id="rId15"/>
    <p:sldLayoutId id="2147483665" r:id="rId16"/>
  </p:sldLayoutIdLst>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slideLayout" Target="../slideLayouts/slideLayout5.xml"/><Relationship Id="rId7" Type="http://schemas.openxmlformats.org/officeDocument/2006/relationships/image" Target="../media/image17.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notesSlide" Target="../notesSlides/notesSlide6.xml"/><Relationship Id="rId9"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Placeholder 35" descr="aerial view bridge over water">
            <a:extLst>
              <a:ext uri="{FF2B5EF4-FFF2-40B4-BE49-F238E27FC236}">
                <a16:creationId xmlns:a16="http://schemas.microsoft.com/office/drawing/2014/main" id="{F7CD9EDC-C949-4D72-B04B-A61A034595AC}"/>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sp>
        <p:nvSpPr>
          <p:cNvPr id="2" name="Title 1">
            <a:extLst>
              <a:ext uri="{FF2B5EF4-FFF2-40B4-BE49-F238E27FC236}">
                <a16:creationId xmlns:a16="http://schemas.microsoft.com/office/drawing/2014/main" id="{B30359CD-8DFF-4AF2-B957-630ED2A60E8D}"/>
              </a:ext>
            </a:extLst>
          </p:cNvPr>
          <p:cNvSpPr>
            <a:spLocks noGrp="1"/>
          </p:cNvSpPr>
          <p:nvPr>
            <p:ph type="ctrTitle"/>
          </p:nvPr>
        </p:nvSpPr>
        <p:spPr/>
        <p:txBody>
          <a:bodyPr/>
          <a:lstStyle/>
          <a:p>
            <a:r>
              <a:rPr lang="en-US" dirty="0">
                <a:solidFill>
                  <a:srgbClr val="6B81B1"/>
                </a:solidFill>
              </a:rPr>
              <a:t>Safest solutions travel</a:t>
            </a:r>
            <a:endParaRPr lang="en-IN" dirty="0">
              <a:solidFill>
                <a:srgbClr val="6B81B1"/>
              </a:solidFill>
            </a:endParaRPr>
          </a:p>
        </p:txBody>
      </p:sp>
      <p:sp>
        <p:nvSpPr>
          <p:cNvPr id="3" name="Subtitle 2">
            <a:extLst>
              <a:ext uri="{FF2B5EF4-FFF2-40B4-BE49-F238E27FC236}">
                <a16:creationId xmlns:a16="http://schemas.microsoft.com/office/drawing/2014/main" id="{F1DF7D53-1D50-48D8-B3B4-B9632324B2AB}"/>
              </a:ext>
            </a:extLst>
          </p:cNvPr>
          <p:cNvSpPr>
            <a:spLocks noGrp="1"/>
          </p:cNvSpPr>
          <p:nvPr>
            <p:ph type="subTitle" idx="1"/>
          </p:nvPr>
        </p:nvSpPr>
        <p:spPr/>
        <p:txBody>
          <a:bodyPr/>
          <a:lstStyle/>
          <a:p>
            <a:r>
              <a:rPr lang="en-US" dirty="0"/>
              <a:t>Where next?</a:t>
            </a:r>
            <a:endParaRPr lang="en-IN" dirty="0"/>
          </a:p>
        </p:txBody>
      </p:sp>
      <p:pic>
        <p:nvPicPr>
          <p:cNvPr id="5" name="Picture 4">
            <a:extLst>
              <a:ext uri="{FF2B5EF4-FFF2-40B4-BE49-F238E27FC236}">
                <a16:creationId xmlns:a16="http://schemas.microsoft.com/office/drawing/2014/main" id="{77873E3C-8154-477E-9298-943658589F64}"/>
              </a:ext>
            </a:extLst>
          </p:cNvPr>
          <p:cNvPicPr>
            <a:picLocks noChangeAspect="1"/>
          </p:cNvPicPr>
          <p:nvPr/>
        </p:nvPicPr>
        <p:blipFill>
          <a:blip r:embed="rId4">
            <a:duotone>
              <a:schemeClr val="accent5">
                <a:shade val="45000"/>
                <a:satMod val="135000"/>
              </a:schemeClr>
              <a:prstClr val="white"/>
            </a:duotone>
          </a:blip>
          <a:stretch>
            <a:fillRect/>
          </a:stretch>
        </p:blipFill>
        <p:spPr>
          <a:xfrm>
            <a:off x="9397326" y="5082040"/>
            <a:ext cx="1742857" cy="1695238"/>
          </a:xfrm>
          <a:prstGeom prst="ellipse">
            <a:avLst/>
          </a:prstGeom>
        </p:spPr>
      </p:pic>
    </p:spTree>
    <p:extLst>
      <p:ext uri="{BB962C8B-B14F-4D97-AF65-F5344CB8AC3E}">
        <p14:creationId xmlns:p14="http://schemas.microsoft.com/office/powerpoint/2010/main" val="2064406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Placeholder 22" hidden="1">
            <a:extLst>
              <a:ext uri="{FF2B5EF4-FFF2-40B4-BE49-F238E27FC236}">
                <a16:creationId xmlns:a16="http://schemas.microsoft.com/office/drawing/2014/main" id="{D4E7378D-0752-482D-BA2B-045B98982FED}"/>
              </a:ext>
            </a:extLst>
          </p:cNvPr>
          <p:cNvPicPr>
            <a:picLocks noGrp="1" noChangeAspect="1"/>
          </p:cNvPicPr>
          <p:nvPr>
            <p:ph type="pic" sz="quarter" idx="13"/>
          </p:nvPr>
        </p:nvPicPr>
        <p:blipFill>
          <a:blip r:embed="rId3"/>
          <a:stretch>
            <a:fillRect/>
          </a:stretch>
        </p:blipFill>
        <p:spPr>
          <a:xfrm>
            <a:off x="2995439" y="0"/>
            <a:ext cx="6201122" cy="3713018"/>
          </a:xfrm>
        </p:spPr>
      </p:pic>
      <p:sp>
        <p:nvSpPr>
          <p:cNvPr id="9" name="Title 8">
            <a:extLst>
              <a:ext uri="{FF2B5EF4-FFF2-40B4-BE49-F238E27FC236}">
                <a16:creationId xmlns:a16="http://schemas.microsoft.com/office/drawing/2014/main" id="{E68E31FD-BE74-4CB3-A5A5-652148351F11}"/>
              </a:ext>
            </a:extLst>
          </p:cNvPr>
          <p:cNvSpPr>
            <a:spLocks noGrp="1"/>
          </p:cNvSpPr>
          <p:nvPr>
            <p:ph type="title"/>
          </p:nvPr>
        </p:nvSpPr>
        <p:spPr/>
        <p:txBody>
          <a:bodyPr/>
          <a:lstStyle/>
          <a:p>
            <a:r>
              <a:rPr lang="en-US" dirty="0">
                <a:solidFill>
                  <a:srgbClr val="6B81B1"/>
                </a:solidFill>
              </a:rPr>
              <a:t>Safest solutions travel</a:t>
            </a:r>
          </a:p>
        </p:txBody>
      </p:sp>
      <p:sp>
        <p:nvSpPr>
          <p:cNvPr id="10" name="Text Placeholder 9">
            <a:extLst>
              <a:ext uri="{FF2B5EF4-FFF2-40B4-BE49-F238E27FC236}">
                <a16:creationId xmlns:a16="http://schemas.microsoft.com/office/drawing/2014/main" id="{939EAE20-443B-4528-BBD6-32BD19163C1F}"/>
              </a:ext>
            </a:extLst>
          </p:cNvPr>
          <p:cNvSpPr>
            <a:spLocks noGrp="1"/>
          </p:cNvSpPr>
          <p:nvPr>
            <p:ph type="body" idx="1"/>
          </p:nvPr>
        </p:nvSpPr>
        <p:spPr/>
        <p:txBody>
          <a:bodyPr/>
          <a:lstStyle/>
          <a:p>
            <a:r>
              <a:rPr lang="en-US" dirty="0"/>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a:t>
            </a:r>
            <a:br>
              <a:rPr lang="en-US" dirty="0"/>
            </a:br>
            <a:r>
              <a:rPr lang="en-US" dirty="0"/>
              <a:t>nulla pariatur. Excepteur sint occaecat cupidatat non proident, sunt in culpa qui officia deserunt mollit anim </a:t>
            </a:r>
            <a:br>
              <a:rPr lang="en-US" dirty="0"/>
            </a:br>
            <a:r>
              <a:rPr lang="en-US" dirty="0"/>
              <a:t>id est laborum.</a:t>
            </a:r>
          </a:p>
        </p:txBody>
      </p:sp>
      <p:sp>
        <p:nvSpPr>
          <p:cNvPr id="13" name="Content Placeholder 12">
            <a:extLst>
              <a:ext uri="{FF2B5EF4-FFF2-40B4-BE49-F238E27FC236}">
                <a16:creationId xmlns:a16="http://schemas.microsoft.com/office/drawing/2014/main" id="{7378E833-4562-4660-94DC-D642C584CBF1}"/>
              </a:ext>
            </a:extLst>
          </p:cNvPr>
          <p:cNvSpPr>
            <a:spLocks noGrp="1"/>
          </p:cNvSpPr>
          <p:nvPr>
            <p:ph sz="quarter" idx="14"/>
          </p:nvPr>
        </p:nvSpPr>
        <p:spPr>
          <a:xfrm>
            <a:off x="363416" y="6462713"/>
            <a:ext cx="2959333" cy="249385"/>
          </a:xfrm>
        </p:spPr>
        <p:txBody>
          <a:bodyPr/>
          <a:lstStyle/>
          <a:p>
            <a:r>
              <a:rPr lang="en-US" dirty="0"/>
              <a:t>Safest solutions travel group</a:t>
            </a:r>
          </a:p>
        </p:txBody>
      </p:sp>
      <p:sp>
        <p:nvSpPr>
          <p:cNvPr id="4" name="Slide Number Placeholder 3">
            <a:extLst>
              <a:ext uri="{FF2B5EF4-FFF2-40B4-BE49-F238E27FC236}">
                <a16:creationId xmlns:a16="http://schemas.microsoft.com/office/drawing/2014/main" id="{828341D9-3B78-467A-9828-B85D230F5398}"/>
              </a:ext>
            </a:extLst>
          </p:cNvPr>
          <p:cNvSpPr>
            <a:spLocks noGrp="1"/>
          </p:cNvSpPr>
          <p:nvPr>
            <p:ph type="sldNum" sz="quarter" idx="12"/>
          </p:nvPr>
        </p:nvSpPr>
        <p:spPr/>
        <p:txBody>
          <a:bodyPr/>
          <a:lstStyle/>
          <a:p>
            <a:fld id="{48BB047D-A6CD-43AB-96F0-683C726B586B}" type="slidenum">
              <a:rPr lang="en-US" smtClean="0"/>
              <a:pPr/>
              <a:t>2</a:t>
            </a:fld>
            <a:endParaRPr lang="en-US" dirty="0"/>
          </a:p>
        </p:txBody>
      </p:sp>
      <p:pic>
        <p:nvPicPr>
          <p:cNvPr id="7" name="Picture Placeholder 22">
            <a:extLst>
              <a:ext uri="{FF2B5EF4-FFF2-40B4-BE49-F238E27FC236}">
                <a16:creationId xmlns:a16="http://schemas.microsoft.com/office/drawing/2014/main" id="{292DF8F3-1900-4B56-ADBD-732BDA6187B2}"/>
              </a:ext>
            </a:extLst>
          </p:cNvPr>
          <p:cNvPicPr>
            <a:picLocks noChangeAspect="1"/>
          </p:cNvPicPr>
          <p:nvPr/>
        </p:nvPicPr>
        <p:blipFill rotWithShape="1">
          <a:blip r:embed="rId3"/>
          <a:srcRect b="17497"/>
          <a:stretch/>
        </p:blipFill>
        <p:spPr>
          <a:xfrm>
            <a:off x="5984823" y="0"/>
            <a:ext cx="6201122" cy="3063337"/>
          </a:xfrm>
          <a:prstGeom prst="rect">
            <a:avLst/>
          </a:prstGeom>
          <a:solidFill>
            <a:schemeClr val="bg1">
              <a:lumMod val="85000"/>
            </a:schemeClr>
          </a:solidFill>
        </p:spPr>
      </p:pic>
      <p:pic>
        <p:nvPicPr>
          <p:cNvPr id="12" name="Picture Placeholder 22">
            <a:extLst>
              <a:ext uri="{FF2B5EF4-FFF2-40B4-BE49-F238E27FC236}">
                <a16:creationId xmlns:a16="http://schemas.microsoft.com/office/drawing/2014/main" id="{B6A836E8-53D1-4265-B381-EEBA1768AC90}"/>
              </a:ext>
            </a:extLst>
          </p:cNvPr>
          <p:cNvPicPr>
            <a:picLocks noChangeAspect="1"/>
          </p:cNvPicPr>
          <p:nvPr/>
        </p:nvPicPr>
        <p:blipFill rotWithShape="1">
          <a:blip r:embed="rId3"/>
          <a:srcRect b="16710"/>
          <a:stretch/>
        </p:blipFill>
        <p:spPr>
          <a:xfrm>
            <a:off x="0" y="-29223"/>
            <a:ext cx="6201122" cy="3092560"/>
          </a:xfrm>
          <a:prstGeom prst="rect">
            <a:avLst/>
          </a:prstGeom>
          <a:solidFill>
            <a:schemeClr val="bg1">
              <a:lumMod val="85000"/>
            </a:schemeClr>
          </a:solidFill>
        </p:spPr>
      </p:pic>
      <p:pic>
        <p:nvPicPr>
          <p:cNvPr id="3" name="Picture 2">
            <a:extLst>
              <a:ext uri="{FF2B5EF4-FFF2-40B4-BE49-F238E27FC236}">
                <a16:creationId xmlns:a16="http://schemas.microsoft.com/office/drawing/2014/main" id="{54E5EDEE-E66D-43BC-9E64-E83C82770DE1}"/>
              </a:ext>
            </a:extLst>
          </p:cNvPr>
          <p:cNvPicPr>
            <a:picLocks noChangeAspect="1"/>
          </p:cNvPicPr>
          <p:nvPr/>
        </p:nvPicPr>
        <p:blipFill>
          <a:blip r:embed="rId4">
            <a:duotone>
              <a:schemeClr val="accent5">
                <a:shade val="45000"/>
                <a:satMod val="135000"/>
              </a:schemeClr>
              <a:prstClr val="white"/>
            </a:duotone>
          </a:blip>
          <a:stretch>
            <a:fillRect/>
          </a:stretch>
        </p:blipFill>
        <p:spPr>
          <a:xfrm>
            <a:off x="5224571" y="2233860"/>
            <a:ext cx="1742857" cy="1695238"/>
          </a:xfrm>
          <a:prstGeom prst="rect">
            <a:avLst/>
          </a:prstGeom>
        </p:spPr>
      </p:pic>
    </p:spTree>
    <p:extLst>
      <p:ext uri="{BB962C8B-B14F-4D97-AF65-F5344CB8AC3E}">
        <p14:creationId xmlns:p14="http://schemas.microsoft.com/office/powerpoint/2010/main" val="904545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0607DA8-6843-427B-8234-C58238E1E53D}"/>
              </a:ext>
            </a:extLst>
          </p:cNvPr>
          <p:cNvSpPr>
            <a:spLocks noGrp="1"/>
          </p:cNvSpPr>
          <p:nvPr>
            <p:ph type="title"/>
          </p:nvPr>
        </p:nvSpPr>
        <p:spPr>
          <a:xfrm>
            <a:off x="362997" y="1699577"/>
            <a:ext cx="4468698" cy="1444275"/>
          </a:xfrm>
        </p:spPr>
        <p:txBody>
          <a:bodyPr/>
          <a:lstStyle/>
          <a:p>
            <a:r>
              <a:rPr lang="en-US" dirty="0">
                <a:solidFill>
                  <a:srgbClr val="6B81B1"/>
                </a:solidFill>
              </a:rPr>
              <a:t>AUSTRALIA</a:t>
            </a:r>
          </a:p>
        </p:txBody>
      </p:sp>
      <p:sp>
        <p:nvSpPr>
          <p:cNvPr id="8" name="Text Placeholder 7">
            <a:extLst>
              <a:ext uri="{FF2B5EF4-FFF2-40B4-BE49-F238E27FC236}">
                <a16:creationId xmlns:a16="http://schemas.microsoft.com/office/drawing/2014/main" id="{59A41760-72CD-4C84-9570-EE30C5126442}"/>
              </a:ext>
            </a:extLst>
          </p:cNvPr>
          <p:cNvSpPr>
            <a:spLocks noGrp="1"/>
          </p:cNvSpPr>
          <p:nvPr>
            <p:ph type="body" idx="1"/>
          </p:nvPr>
        </p:nvSpPr>
        <p:spPr>
          <a:xfrm>
            <a:off x="362998" y="3143852"/>
            <a:ext cx="4737036" cy="1992819"/>
          </a:xfrm>
        </p:spPr>
        <p:txBody>
          <a:bodyPr/>
          <a:lstStyle/>
          <a:p>
            <a:r>
              <a:rPr lang="en-US" dirty="0">
                <a:solidFill>
                  <a:srgbClr val="6B81B1"/>
                </a:solidFill>
              </a:rPr>
              <a:t>Lorem ipsum dolor sit amet, consectetur adipiscing elit, sed do eiusmod tempor incididunt ut labore et dolore magna aliqua. </a:t>
            </a:r>
          </a:p>
          <a:p>
            <a:r>
              <a:rPr lang="en-US" dirty="0">
                <a:solidFill>
                  <a:srgbClr val="6B81B1"/>
                </a:solidFill>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pic>
        <p:nvPicPr>
          <p:cNvPr id="20" name="Picture Placeholder 19">
            <a:extLst>
              <a:ext uri="{FF2B5EF4-FFF2-40B4-BE49-F238E27FC236}">
                <a16:creationId xmlns:a16="http://schemas.microsoft.com/office/drawing/2014/main" id="{BDA6BE98-197A-42D4-8B34-1D190FC6DD07}"/>
              </a:ext>
            </a:extLst>
          </p:cNvPr>
          <p:cNvPicPr>
            <a:picLocks noGrp="1" noChangeAspect="1"/>
          </p:cNvPicPr>
          <p:nvPr>
            <p:ph type="pic" sz="quarter" idx="13"/>
          </p:nvPr>
        </p:nvPicPr>
        <p:blipFill>
          <a:blip r:embed="rId3"/>
          <a:stretch>
            <a:fillRect/>
          </a:stretch>
        </p:blipFill>
        <p:spPr>
          <a:xfrm>
            <a:off x="5316489" y="2741182"/>
            <a:ext cx="6875511" cy="4116818"/>
          </a:xfrm>
        </p:spPr>
      </p:pic>
      <p:sp>
        <p:nvSpPr>
          <p:cNvPr id="10" name="Content Placeholder 9">
            <a:extLst>
              <a:ext uri="{FF2B5EF4-FFF2-40B4-BE49-F238E27FC236}">
                <a16:creationId xmlns:a16="http://schemas.microsoft.com/office/drawing/2014/main" id="{7A487B60-F261-45EC-9627-5E612430FDA4}"/>
              </a:ext>
            </a:extLst>
          </p:cNvPr>
          <p:cNvSpPr>
            <a:spLocks noGrp="1"/>
          </p:cNvSpPr>
          <p:nvPr>
            <p:ph sz="quarter" idx="14"/>
          </p:nvPr>
        </p:nvSpPr>
        <p:spPr>
          <a:xfrm>
            <a:off x="363416" y="6463207"/>
            <a:ext cx="2882060" cy="248743"/>
          </a:xfrm>
        </p:spPr>
        <p:txBody>
          <a:bodyPr/>
          <a:lstStyle/>
          <a:p>
            <a:r>
              <a:rPr lang="en-US" dirty="0"/>
              <a:t>SAFEST SOLUTIONS TRAVEL GROUP</a:t>
            </a:r>
          </a:p>
        </p:txBody>
      </p:sp>
      <p:sp>
        <p:nvSpPr>
          <p:cNvPr id="5" name="Slide Number Placeholder 4">
            <a:extLst>
              <a:ext uri="{FF2B5EF4-FFF2-40B4-BE49-F238E27FC236}">
                <a16:creationId xmlns:a16="http://schemas.microsoft.com/office/drawing/2014/main" id="{C2BA88AF-DB8A-4271-84BF-A8EFA98F9D37}"/>
              </a:ext>
            </a:extLst>
          </p:cNvPr>
          <p:cNvSpPr>
            <a:spLocks noGrp="1"/>
          </p:cNvSpPr>
          <p:nvPr>
            <p:ph type="sldNum" sz="quarter" idx="12"/>
          </p:nvPr>
        </p:nvSpPr>
        <p:spPr/>
        <p:txBody>
          <a:bodyPr/>
          <a:lstStyle/>
          <a:p>
            <a:fld id="{48BB047D-A6CD-43AB-96F0-683C726B586B}" type="slidenum">
              <a:rPr lang="en-US" smtClean="0"/>
              <a:pPr/>
              <a:t>3</a:t>
            </a:fld>
            <a:endParaRPr lang="en-US" dirty="0"/>
          </a:p>
        </p:txBody>
      </p:sp>
      <p:pic>
        <p:nvPicPr>
          <p:cNvPr id="3" name="Picture 2">
            <a:extLst>
              <a:ext uri="{FF2B5EF4-FFF2-40B4-BE49-F238E27FC236}">
                <a16:creationId xmlns:a16="http://schemas.microsoft.com/office/drawing/2014/main" id="{183CCF02-25CF-4D67-ADE5-F978E6CB9D25}"/>
              </a:ext>
            </a:extLst>
          </p:cNvPr>
          <p:cNvPicPr>
            <a:picLocks noChangeAspect="1"/>
          </p:cNvPicPr>
          <p:nvPr/>
        </p:nvPicPr>
        <p:blipFill rotWithShape="1">
          <a:blip r:embed="rId4"/>
          <a:srcRect b="16707"/>
          <a:stretch/>
        </p:blipFill>
        <p:spPr>
          <a:xfrm>
            <a:off x="5316489" y="0"/>
            <a:ext cx="6875510" cy="3429000"/>
          </a:xfrm>
          <a:prstGeom prst="rect">
            <a:avLst/>
          </a:prstGeom>
        </p:spPr>
      </p:pic>
      <p:pic>
        <p:nvPicPr>
          <p:cNvPr id="11" name="Picture 10">
            <a:extLst>
              <a:ext uri="{FF2B5EF4-FFF2-40B4-BE49-F238E27FC236}">
                <a16:creationId xmlns:a16="http://schemas.microsoft.com/office/drawing/2014/main" id="{E0CD9B4E-DC1D-4C70-85EC-2E802BA3094F}"/>
              </a:ext>
            </a:extLst>
          </p:cNvPr>
          <p:cNvPicPr>
            <a:picLocks noChangeAspect="1"/>
          </p:cNvPicPr>
          <p:nvPr/>
        </p:nvPicPr>
        <p:blipFill>
          <a:blip r:embed="rId5">
            <a:duotone>
              <a:schemeClr val="accent5">
                <a:shade val="45000"/>
                <a:satMod val="135000"/>
              </a:schemeClr>
              <a:prstClr val="white"/>
            </a:duotone>
          </a:blip>
          <a:stretch>
            <a:fillRect/>
          </a:stretch>
        </p:blipFill>
        <p:spPr>
          <a:xfrm>
            <a:off x="5031893" y="2908485"/>
            <a:ext cx="1221284" cy="1187916"/>
          </a:xfrm>
          <a:prstGeom prst="rect">
            <a:avLst/>
          </a:prstGeom>
        </p:spPr>
      </p:pic>
    </p:spTree>
    <p:extLst>
      <p:ext uri="{BB962C8B-B14F-4D97-AF65-F5344CB8AC3E}">
        <p14:creationId xmlns:p14="http://schemas.microsoft.com/office/powerpoint/2010/main" val="1404152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9B1581B-D3BF-4059-87C7-F28CDF35D906}"/>
              </a:ext>
            </a:extLst>
          </p:cNvPr>
          <p:cNvSpPr>
            <a:spLocks noGrp="1"/>
          </p:cNvSpPr>
          <p:nvPr>
            <p:ph type="sldNum" sz="quarter" idx="12"/>
          </p:nvPr>
        </p:nvSpPr>
        <p:spPr/>
        <p:txBody>
          <a:bodyPr/>
          <a:lstStyle/>
          <a:p>
            <a:fld id="{48BB047D-A6CD-43AB-96F0-683C726B586B}" type="slidenum">
              <a:rPr lang="en-US" noProof="0" smtClean="0"/>
              <a:pPr/>
              <a:t>4</a:t>
            </a:fld>
            <a:endParaRPr lang="en-US" noProof="0" dirty="0"/>
          </a:p>
        </p:txBody>
      </p:sp>
    </p:spTree>
    <p:extLst>
      <p:ext uri="{BB962C8B-B14F-4D97-AF65-F5344CB8AC3E}">
        <p14:creationId xmlns:p14="http://schemas.microsoft.com/office/powerpoint/2010/main" val="1795374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AFB219B-6B98-4C14-889E-00848E23EAFE}"/>
              </a:ext>
            </a:extLst>
          </p:cNvPr>
          <p:cNvPicPr>
            <a:picLocks noChangeAspect="1"/>
          </p:cNvPicPr>
          <p:nvPr/>
        </p:nvPicPr>
        <p:blipFill>
          <a:blip r:embed="rId3">
            <a:duotone>
              <a:schemeClr val="accent5">
                <a:shade val="45000"/>
                <a:satMod val="135000"/>
              </a:schemeClr>
              <a:prstClr val="white"/>
            </a:duotone>
          </a:blip>
          <a:stretch>
            <a:fillRect/>
          </a:stretch>
        </p:blipFill>
        <p:spPr>
          <a:xfrm>
            <a:off x="9069507" y="5422006"/>
            <a:ext cx="1387477" cy="1349568"/>
          </a:xfrm>
          <a:prstGeom prst="ellipse">
            <a:avLst/>
          </a:prstGeom>
        </p:spPr>
      </p:pic>
      <p:pic>
        <p:nvPicPr>
          <p:cNvPr id="18" name="Picture Placeholder 17">
            <a:extLst>
              <a:ext uri="{FF2B5EF4-FFF2-40B4-BE49-F238E27FC236}">
                <a16:creationId xmlns:a16="http://schemas.microsoft.com/office/drawing/2014/main" id="{86E11806-F302-4002-BC05-308E87F6B5B7}"/>
              </a:ext>
            </a:extLst>
          </p:cNvPr>
          <p:cNvPicPr>
            <a:picLocks noGrp="1" noChangeAspect="1"/>
          </p:cNvPicPr>
          <p:nvPr>
            <p:ph type="pic" sz="quarter" idx="15"/>
          </p:nvPr>
        </p:nvPicPr>
        <p:blipFill>
          <a:blip r:embed="rId4"/>
          <a:stretch>
            <a:fillRect/>
          </a:stretch>
        </p:blipFill>
        <p:spPr>
          <a:xfrm>
            <a:off x="414932" y="297300"/>
            <a:ext cx="6971764" cy="5228823"/>
          </a:xfrm>
        </p:spPr>
      </p:pic>
      <p:sp>
        <p:nvSpPr>
          <p:cNvPr id="4" name="Title 3">
            <a:extLst>
              <a:ext uri="{FF2B5EF4-FFF2-40B4-BE49-F238E27FC236}">
                <a16:creationId xmlns:a16="http://schemas.microsoft.com/office/drawing/2014/main" id="{402C0A42-6D1B-4B6E-959B-1609A38258E9}"/>
              </a:ext>
            </a:extLst>
          </p:cNvPr>
          <p:cNvSpPr>
            <a:spLocks noGrp="1"/>
          </p:cNvSpPr>
          <p:nvPr>
            <p:ph type="title"/>
          </p:nvPr>
        </p:nvSpPr>
        <p:spPr>
          <a:xfrm>
            <a:off x="7532077" y="934045"/>
            <a:ext cx="5020698" cy="1114784"/>
          </a:xfrm>
        </p:spPr>
        <p:txBody>
          <a:bodyPr/>
          <a:lstStyle/>
          <a:p>
            <a:r>
              <a:rPr lang="en-US" dirty="0">
                <a:solidFill>
                  <a:srgbClr val="6B81B1"/>
                </a:solidFill>
              </a:rPr>
              <a:t>The awakening</a:t>
            </a:r>
            <a:br>
              <a:rPr lang="en-US" dirty="0">
                <a:solidFill>
                  <a:srgbClr val="6B81B1"/>
                </a:solidFill>
              </a:rPr>
            </a:br>
            <a:r>
              <a:rPr lang="en-US" dirty="0">
                <a:solidFill>
                  <a:srgbClr val="6B81B1"/>
                </a:solidFill>
              </a:rPr>
              <a:t>National harbor</a:t>
            </a:r>
          </a:p>
        </p:txBody>
      </p:sp>
      <p:sp>
        <p:nvSpPr>
          <p:cNvPr id="5" name="Content Placeholder 4">
            <a:extLst>
              <a:ext uri="{FF2B5EF4-FFF2-40B4-BE49-F238E27FC236}">
                <a16:creationId xmlns:a16="http://schemas.microsoft.com/office/drawing/2014/main" id="{BDE42C9A-B4DC-4A46-A073-8421E387B2B7}"/>
              </a:ext>
            </a:extLst>
          </p:cNvPr>
          <p:cNvSpPr>
            <a:spLocks noGrp="1"/>
          </p:cNvSpPr>
          <p:nvPr>
            <p:ph idx="1"/>
          </p:nvPr>
        </p:nvSpPr>
        <p:spPr>
          <a:xfrm>
            <a:off x="7532076" y="2561971"/>
            <a:ext cx="4296508" cy="3454523"/>
          </a:xfrm>
        </p:spPr>
        <p:txBody>
          <a:bodyPr/>
          <a:lstStyle/>
          <a:p>
            <a:pPr marL="0" indent="0">
              <a:buNone/>
            </a:pPr>
            <a:r>
              <a:rPr lang="en-US" sz="1800" dirty="0"/>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
        <p:nvSpPr>
          <p:cNvPr id="6" name="Content Placeholder 5">
            <a:extLst>
              <a:ext uri="{FF2B5EF4-FFF2-40B4-BE49-F238E27FC236}">
                <a16:creationId xmlns:a16="http://schemas.microsoft.com/office/drawing/2014/main" id="{388E3AC1-D7A5-40C2-92D8-C386497C9010}"/>
              </a:ext>
            </a:extLst>
          </p:cNvPr>
          <p:cNvSpPr>
            <a:spLocks noGrp="1"/>
          </p:cNvSpPr>
          <p:nvPr>
            <p:ph sz="quarter" idx="14"/>
          </p:nvPr>
        </p:nvSpPr>
        <p:spPr/>
        <p:txBody>
          <a:bodyPr/>
          <a:lstStyle/>
          <a:p>
            <a:r>
              <a:rPr lang="en-US" dirty="0"/>
              <a:t>Safest solutions group</a:t>
            </a:r>
          </a:p>
        </p:txBody>
      </p:sp>
      <p:sp>
        <p:nvSpPr>
          <p:cNvPr id="8" name="Slide Number Placeholder 7">
            <a:extLst>
              <a:ext uri="{FF2B5EF4-FFF2-40B4-BE49-F238E27FC236}">
                <a16:creationId xmlns:a16="http://schemas.microsoft.com/office/drawing/2014/main" id="{D2888EF7-DDB5-41D0-A1B0-B012ABC94D85}"/>
              </a:ext>
            </a:extLst>
          </p:cNvPr>
          <p:cNvSpPr>
            <a:spLocks noGrp="1"/>
          </p:cNvSpPr>
          <p:nvPr>
            <p:ph type="sldNum" sz="quarter" idx="12"/>
          </p:nvPr>
        </p:nvSpPr>
        <p:spPr/>
        <p:txBody>
          <a:bodyPr/>
          <a:lstStyle/>
          <a:p>
            <a:fld id="{48BB047D-A6CD-43AB-96F0-683C726B586B}" type="slidenum">
              <a:rPr lang="en-US" smtClean="0"/>
              <a:pPr/>
              <a:t>5</a:t>
            </a:fld>
            <a:endParaRPr lang="en-US" dirty="0"/>
          </a:p>
        </p:txBody>
      </p:sp>
    </p:spTree>
    <p:extLst>
      <p:ext uri="{BB962C8B-B14F-4D97-AF65-F5344CB8AC3E}">
        <p14:creationId xmlns:p14="http://schemas.microsoft.com/office/powerpoint/2010/main" val="2166963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D22C0-3CE1-4FA1-9604-2CFDBC95D0D2}"/>
              </a:ext>
            </a:extLst>
          </p:cNvPr>
          <p:cNvSpPr>
            <a:spLocks noGrp="1"/>
          </p:cNvSpPr>
          <p:nvPr>
            <p:ph type="title"/>
          </p:nvPr>
        </p:nvSpPr>
        <p:spPr/>
        <p:txBody>
          <a:bodyPr/>
          <a:lstStyle/>
          <a:p>
            <a:r>
              <a:rPr lang="en-US" dirty="0">
                <a:solidFill>
                  <a:schemeClr val="accent6">
                    <a:lumMod val="60000"/>
                    <a:lumOff val="40000"/>
                  </a:schemeClr>
                </a:solidFill>
              </a:rPr>
              <a:t>Ottaway fly top</a:t>
            </a:r>
          </a:p>
        </p:txBody>
      </p:sp>
      <p:sp>
        <p:nvSpPr>
          <p:cNvPr id="3" name="Content Placeholder 2">
            <a:extLst>
              <a:ext uri="{FF2B5EF4-FFF2-40B4-BE49-F238E27FC236}">
                <a16:creationId xmlns:a16="http://schemas.microsoft.com/office/drawing/2014/main" id="{3E9BC3F2-B4B0-476E-B1B8-BF10CC2FF5AD}"/>
              </a:ext>
            </a:extLst>
          </p:cNvPr>
          <p:cNvSpPr>
            <a:spLocks noGrp="1"/>
          </p:cNvSpPr>
          <p:nvPr>
            <p:ph idx="1"/>
          </p:nvPr>
        </p:nvSpPr>
        <p:spPr>
          <a:xfrm>
            <a:off x="363416" y="2506662"/>
            <a:ext cx="5193322" cy="3454523"/>
          </a:xfrm>
        </p:spPr>
        <p:txBody>
          <a:bodyPr/>
          <a:lstStyle/>
          <a:p>
            <a:pPr marL="0" indent="0">
              <a:buNone/>
            </a:pPr>
            <a:r>
              <a:rPr lang="en-US" sz="1800" dirty="0"/>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pic>
        <p:nvPicPr>
          <p:cNvPr id="20" name="Picture Placeholder 19">
            <a:extLst>
              <a:ext uri="{FF2B5EF4-FFF2-40B4-BE49-F238E27FC236}">
                <a16:creationId xmlns:a16="http://schemas.microsoft.com/office/drawing/2014/main" id="{99F9AF9C-357E-43FB-8CD3-1B9AEC3C0D72}"/>
              </a:ext>
            </a:extLst>
          </p:cNvPr>
          <p:cNvPicPr>
            <a:picLocks noGrp="1" noChangeAspect="1"/>
          </p:cNvPicPr>
          <p:nvPr>
            <p:ph type="pic" sz="quarter" idx="15"/>
          </p:nvPr>
        </p:nvPicPr>
        <p:blipFill>
          <a:blip r:embed="rId3"/>
          <a:stretch>
            <a:fillRect/>
          </a:stretch>
        </p:blipFill>
        <p:spPr>
          <a:xfrm>
            <a:off x="7879542" y="232021"/>
            <a:ext cx="1945848" cy="3454524"/>
          </a:xfrm>
        </p:spPr>
      </p:pic>
      <p:pic>
        <p:nvPicPr>
          <p:cNvPr id="24" name="Picture Placeholder 23">
            <a:extLst>
              <a:ext uri="{FF2B5EF4-FFF2-40B4-BE49-F238E27FC236}">
                <a16:creationId xmlns:a16="http://schemas.microsoft.com/office/drawing/2014/main" id="{0AE63D0A-A6A4-4219-A985-AB7D53540460}"/>
              </a:ext>
            </a:extLst>
          </p:cNvPr>
          <p:cNvPicPr>
            <a:picLocks noGrp="1" noChangeAspect="1"/>
          </p:cNvPicPr>
          <p:nvPr>
            <p:ph type="pic" sz="quarter" idx="17"/>
          </p:nvPr>
        </p:nvPicPr>
        <p:blipFill>
          <a:blip r:embed="rId4"/>
          <a:stretch>
            <a:fillRect/>
          </a:stretch>
        </p:blipFill>
        <p:spPr>
          <a:xfrm>
            <a:off x="6238689" y="3399096"/>
            <a:ext cx="5769408" cy="3454523"/>
          </a:xfrm>
        </p:spPr>
      </p:pic>
      <p:sp>
        <p:nvSpPr>
          <p:cNvPr id="9" name="Content Placeholder 17">
            <a:extLst>
              <a:ext uri="{FF2B5EF4-FFF2-40B4-BE49-F238E27FC236}">
                <a16:creationId xmlns:a16="http://schemas.microsoft.com/office/drawing/2014/main" id="{16AB4084-5C09-D047-AB9C-BB58097252DB}"/>
              </a:ext>
            </a:extLst>
          </p:cNvPr>
          <p:cNvSpPr>
            <a:spLocks noGrp="1"/>
          </p:cNvSpPr>
          <p:nvPr>
            <p:ph sz="quarter" idx="14"/>
          </p:nvPr>
        </p:nvSpPr>
        <p:spPr>
          <a:xfrm>
            <a:off x="363416" y="6463207"/>
            <a:ext cx="2997970" cy="248743"/>
          </a:xfrm>
        </p:spPr>
        <p:txBody>
          <a:bodyPr/>
          <a:lstStyle/>
          <a:p>
            <a:r>
              <a:rPr lang="en-US" dirty="0"/>
              <a:t>Safest solutions travel group</a:t>
            </a:r>
          </a:p>
        </p:txBody>
      </p:sp>
      <p:sp>
        <p:nvSpPr>
          <p:cNvPr id="4" name="Slide Number Placeholder 3">
            <a:extLst>
              <a:ext uri="{FF2B5EF4-FFF2-40B4-BE49-F238E27FC236}">
                <a16:creationId xmlns:a16="http://schemas.microsoft.com/office/drawing/2014/main" id="{63354ADE-29EB-4797-9A6F-40ABDA20E7A6}"/>
              </a:ext>
            </a:extLst>
          </p:cNvPr>
          <p:cNvSpPr>
            <a:spLocks noGrp="1"/>
          </p:cNvSpPr>
          <p:nvPr>
            <p:ph type="sldNum" sz="quarter" idx="12"/>
          </p:nvPr>
        </p:nvSpPr>
        <p:spPr/>
        <p:txBody>
          <a:bodyPr/>
          <a:lstStyle/>
          <a:p>
            <a:fld id="{48BB047D-A6CD-43AB-96F0-683C726B586B}" type="slidenum">
              <a:rPr lang="en-US" smtClean="0"/>
              <a:pPr/>
              <a:t>6</a:t>
            </a:fld>
            <a:endParaRPr lang="en-US" dirty="0"/>
          </a:p>
        </p:txBody>
      </p:sp>
      <p:pic>
        <p:nvPicPr>
          <p:cNvPr id="8" name="Picture 7">
            <a:extLst>
              <a:ext uri="{FF2B5EF4-FFF2-40B4-BE49-F238E27FC236}">
                <a16:creationId xmlns:a16="http://schemas.microsoft.com/office/drawing/2014/main" id="{939A2F38-2F90-449F-B5A4-A54E2C5D2DFD}"/>
              </a:ext>
            </a:extLst>
          </p:cNvPr>
          <p:cNvPicPr>
            <a:picLocks noChangeAspect="1"/>
          </p:cNvPicPr>
          <p:nvPr/>
        </p:nvPicPr>
        <p:blipFill>
          <a:blip r:embed="rId5"/>
          <a:stretch>
            <a:fillRect/>
          </a:stretch>
        </p:blipFill>
        <p:spPr>
          <a:xfrm rot="5400000">
            <a:off x="9244450" y="632408"/>
            <a:ext cx="3164034" cy="2363260"/>
          </a:xfrm>
          <a:prstGeom prst="rect">
            <a:avLst/>
          </a:prstGeom>
        </p:spPr>
      </p:pic>
      <p:pic>
        <p:nvPicPr>
          <p:cNvPr id="28" name="Picture Placeholder 27">
            <a:extLst>
              <a:ext uri="{FF2B5EF4-FFF2-40B4-BE49-F238E27FC236}">
                <a16:creationId xmlns:a16="http://schemas.microsoft.com/office/drawing/2014/main" id="{CFBD44DA-9AD2-4888-B41E-788E00D723E6}"/>
              </a:ext>
            </a:extLst>
          </p:cNvPr>
          <p:cNvPicPr>
            <a:picLocks noGrp="1" noChangeAspect="1"/>
          </p:cNvPicPr>
          <p:nvPr>
            <p:ph type="pic" sz="quarter" idx="16"/>
          </p:nvPr>
        </p:nvPicPr>
        <p:blipFill>
          <a:blip r:embed="rId6"/>
          <a:stretch>
            <a:fillRect/>
          </a:stretch>
        </p:blipFill>
        <p:spPr>
          <a:xfrm rot="5400000">
            <a:off x="5530364" y="940347"/>
            <a:ext cx="3238055" cy="1821406"/>
          </a:xfrm>
        </p:spPr>
      </p:pic>
      <p:pic>
        <p:nvPicPr>
          <p:cNvPr id="13" name="Picture 12">
            <a:extLst>
              <a:ext uri="{FF2B5EF4-FFF2-40B4-BE49-F238E27FC236}">
                <a16:creationId xmlns:a16="http://schemas.microsoft.com/office/drawing/2014/main" id="{5EB0100C-D4CE-41A5-8BD2-2DA1CB209E20}"/>
              </a:ext>
            </a:extLst>
          </p:cNvPr>
          <p:cNvPicPr>
            <a:picLocks noChangeAspect="1"/>
          </p:cNvPicPr>
          <p:nvPr/>
        </p:nvPicPr>
        <p:blipFill>
          <a:blip r:embed="rId7">
            <a:duotone>
              <a:prstClr val="black"/>
              <a:schemeClr val="accent6">
                <a:tint val="45000"/>
                <a:satMod val="400000"/>
              </a:schemeClr>
            </a:duotone>
          </a:blip>
          <a:stretch>
            <a:fillRect/>
          </a:stretch>
        </p:blipFill>
        <p:spPr>
          <a:xfrm>
            <a:off x="5192224" y="232021"/>
            <a:ext cx="1009222" cy="981648"/>
          </a:xfrm>
          <a:prstGeom prst="rect">
            <a:avLst/>
          </a:prstGeom>
        </p:spPr>
      </p:pic>
    </p:spTree>
    <p:extLst>
      <p:ext uri="{BB962C8B-B14F-4D97-AF65-F5344CB8AC3E}">
        <p14:creationId xmlns:p14="http://schemas.microsoft.com/office/powerpoint/2010/main" val="80821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F209E-D17D-4F20-A6D0-C685853DE76E}"/>
              </a:ext>
            </a:extLst>
          </p:cNvPr>
          <p:cNvSpPr>
            <a:spLocks noGrp="1"/>
          </p:cNvSpPr>
          <p:nvPr>
            <p:ph type="title"/>
          </p:nvPr>
        </p:nvSpPr>
        <p:spPr/>
        <p:txBody>
          <a:bodyPr/>
          <a:lstStyle/>
          <a:p>
            <a:r>
              <a:rPr lang="en-US" dirty="0">
                <a:solidFill>
                  <a:schemeClr val="accent4">
                    <a:lumMod val="60000"/>
                    <a:lumOff val="40000"/>
                  </a:schemeClr>
                </a:solidFill>
              </a:rPr>
              <a:t>Apollo bay</a:t>
            </a:r>
          </a:p>
        </p:txBody>
      </p:sp>
      <p:sp>
        <p:nvSpPr>
          <p:cNvPr id="19" name="Text Placeholder 18">
            <a:extLst>
              <a:ext uri="{FF2B5EF4-FFF2-40B4-BE49-F238E27FC236}">
                <a16:creationId xmlns:a16="http://schemas.microsoft.com/office/drawing/2014/main" id="{4DBB6E2A-723F-48F4-9592-AC166B8A2562}"/>
              </a:ext>
            </a:extLst>
          </p:cNvPr>
          <p:cNvSpPr>
            <a:spLocks noGrp="1"/>
          </p:cNvSpPr>
          <p:nvPr>
            <p:ph type="body" idx="20"/>
          </p:nvPr>
        </p:nvSpPr>
        <p:spPr/>
        <p:txBody>
          <a:bodyPr/>
          <a:lstStyle/>
          <a:p>
            <a:r>
              <a:rPr lang="en-US" dirty="0">
                <a:solidFill>
                  <a:schemeClr val="accent4">
                    <a:lumMod val="60000"/>
                    <a:lumOff val="40000"/>
                  </a:schemeClr>
                </a:solidFill>
              </a:rPr>
              <a:t>Lorem ipsum dolor sit amet, consectetur adipiscing elit, sed do eiusmod tempor incididunt ut labore et dolore magna aliqua. </a:t>
            </a:r>
          </a:p>
        </p:txBody>
      </p:sp>
      <p:pic>
        <p:nvPicPr>
          <p:cNvPr id="15" name="Picture Placeholder 14" descr="Handshake">
            <a:extLst>
              <a:ext uri="{FF2B5EF4-FFF2-40B4-BE49-F238E27FC236}">
                <a16:creationId xmlns:a16="http://schemas.microsoft.com/office/drawing/2014/main" id="{81D3A918-98A7-4066-B28E-B473663F8F30}"/>
              </a:ext>
            </a:extLst>
          </p:cNvPr>
          <p:cNvPicPr>
            <a:picLocks noGrp="1" noChangeAspect="1"/>
          </p:cNvPicPr>
          <p:nvPr>
            <p:ph type="pic" sz="quarter" idx="18"/>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
        <p:nvSpPr>
          <p:cNvPr id="3" name="Text Placeholder 2">
            <a:extLst>
              <a:ext uri="{FF2B5EF4-FFF2-40B4-BE49-F238E27FC236}">
                <a16:creationId xmlns:a16="http://schemas.microsoft.com/office/drawing/2014/main" id="{8A1B14A5-E7B8-4F35-8378-DB748F6A6CEF}"/>
              </a:ext>
            </a:extLst>
          </p:cNvPr>
          <p:cNvSpPr>
            <a:spLocks noGrp="1"/>
          </p:cNvSpPr>
          <p:nvPr>
            <p:ph type="body" idx="1"/>
          </p:nvPr>
        </p:nvSpPr>
        <p:spPr/>
        <p:txBody>
          <a:bodyPr/>
          <a:lstStyle/>
          <a:p>
            <a:r>
              <a:rPr lang="en-US" dirty="0">
                <a:solidFill>
                  <a:schemeClr val="accent1"/>
                </a:solidFill>
              </a:rPr>
              <a:t>Topic 01</a:t>
            </a:r>
          </a:p>
        </p:txBody>
      </p:sp>
      <p:sp>
        <p:nvSpPr>
          <p:cNvPr id="4" name="Content Placeholder 3">
            <a:extLst>
              <a:ext uri="{FF2B5EF4-FFF2-40B4-BE49-F238E27FC236}">
                <a16:creationId xmlns:a16="http://schemas.microsoft.com/office/drawing/2014/main" id="{54E05A85-0100-4B67-A2A5-22134AD6255A}"/>
              </a:ext>
            </a:extLst>
          </p:cNvPr>
          <p:cNvSpPr>
            <a:spLocks noGrp="1"/>
          </p:cNvSpPr>
          <p:nvPr>
            <p:ph sz="half" idx="2"/>
          </p:nvPr>
        </p:nvSpPr>
        <p:spPr/>
        <p:txBody>
          <a:bodyPr/>
          <a:lstStyle/>
          <a:p>
            <a:pPr marL="0" indent="0">
              <a:buNone/>
            </a:pPr>
            <a:r>
              <a:rPr lang="en-US" sz="1600" dirty="0"/>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pic>
        <p:nvPicPr>
          <p:cNvPr id="17" name="Picture Placeholder 16" descr="Download from cloud">
            <a:extLst>
              <a:ext uri="{FF2B5EF4-FFF2-40B4-BE49-F238E27FC236}">
                <a16:creationId xmlns:a16="http://schemas.microsoft.com/office/drawing/2014/main" id="{DEA952AA-034C-46B7-999E-31F46E9F36FC}"/>
              </a:ext>
            </a:extLst>
          </p:cNvPr>
          <p:cNvPicPr>
            <a:picLocks noGrp="1" noChangeAspect="1"/>
          </p:cNvPicPr>
          <p:nvPr>
            <p:ph type="pic" sz="quarter" idx="19"/>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p:blipFill>
        <p:spPr/>
      </p:pic>
      <p:sp>
        <p:nvSpPr>
          <p:cNvPr id="7" name="Text Placeholder 6">
            <a:extLst>
              <a:ext uri="{FF2B5EF4-FFF2-40B4-BE49-F238E27FC236}">
                <a16:creationId xmlns:a16="http://schemas.microsoft.com/office/drawing/2014/main" id="{B0BBB0D3-F4B5-4146-8064-6CACD6B0C1A1}"/>
              </a:ext>
            </a:extLst>
          </p:cNvPr>
          <p:cNvSpPr>
            <a:spLocks noGrp="1"/>
          </p:cNvSpPr>
          <p:nvPr>
            <p:ph type="body" idx="15"/>
          </p:nvPr>
        </p:nvSpPr>
        <p:spPr/>
        <p:txBody>
          <a:bodyPr/>
          <a:lstStyle/>
          <a:p>
            <a:r>
              <a:rPr lang="en-US" dirty="0">
                <a:solidFill>
                  <a:schemeClr val="accent1"/>
                </a:solidFill>
              </a:rPr>
              <a:t>Topic 02</a:t>
            </a:r>
          </a:p>
        </p:txBody>
      </p:sp>
      <p:sp>
        <p:nvSpPr>
          <p:cNvPr id="8" name="Content Placeholder 7">
            <a:extLst>
              <a:ext uri="{FF2B5EF4-FFF2-40B4-BE49-F238E27FC236}">
                <a16:creationId xmlns:a16="http://schemas.microsoft.com/office/drawing/2014/main" id="{6FD8FA4C-5CEC-4227-AE41-276B750EFDF0}"/>
              </a:ext>
            </a:extLst>
          </p:cNvPr>
          <p:cNvSpPr>
            <a:spLocks noGrp="1"/>
          </p:cNvSpPr>
          <p:nvPr>
            <p:ph sz="half" idx="16"/>
          </p:nvPr>
        </p:nvSpPr>
        <p:spPr/>
        <p:txBody>
          <a:bodyPr/>
          <a:lstStyle/>
          <a:p>
            <a:pPr marL="0" indent="0">
              <a:buNone/>
            </a:pPr>
            <a:r>
              <a:rPr lang="en-US" sz="1600" dirty="0"/>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
        <p:nvSpPr>
          <p:cNvPr id="18" name="Content Placeholder 17">
            <a:extLst>
              <a:ext uri="{FF2B5EF4-FFF2-40B4-BE49-F238E27FC236}">
                <a16:creationId xmlns:a16="http://schemas.microsoft.com/office/drawing/2014/main" id="{CD6CEFA7-5AB5-47CF-83D8-F5F3DF38D2AF}"/>
              </a:ext>
            </a:extLst>
          </p:cNvPr>
          <p:cNvSpPr>
            <a:spLocks noGrp="1"/>
          </p:cNvSpPr>
          <p:nvPr>
            <p:ph sz="quarter" idx="14"/>
          </p:nvPr>
        </p:nvSpPr>
        <p:spPr>
          <a:xfrm>
            <a:off x="363416" y="6462565"/>
            <a:ext cx="2907818" cy="249385"/>
          </a:xfrm>
        </p:spPr>
        <p:txBody>
          <a:bodyPr/>
          <a:lstStyle/>
          <a:p>
            <a:r>
              <a:rPr lang="en-US" dirty="0">
                <a:solidFill>
                  <a:schemeClr val="accent4">
                    <a:lumMod val="60000"/>
                    <a:lumOff val="40000"/>
                  </a:schemeClr>
                </a:solidFill>
              </a:rPr>
              <a:t>Safest solutions travel group</a:t>
            </a:r>
          </a:p>
        </p:txBody>
      </p:sp>
      <p:sp>
        <p:nvSpPr>
          <p:cNvPr id="5" name="Slide Number Placeholder 4">
            <a:extLst>
              <a:ext uri="{FF2B5EF4-FFF2-40B4-BE49-F238E27FC236}">
                <a16:creationId xmlns:a16="http://schemas.microsoft.com/office/drawing/2014/main" id="{ABBA3DB3-A445-4949-AB8E-8B2F3C33366B}"/>
              </a:ext>
            </a:extLst>
          </p:cNvPr>
          <p:cNvSpPr>
            <a:spLocks noGrp="1"/>
          </p:cNvSpPr>
          <p:nvPr>
            <p:ph type="sldNum" sz="quarter" idx="12"/>
          </p:nvPr>
        </p:nvSpPr>
        <p:spPr/>
        <p:txBody>
          <a:bodyPr/>
          <a:lstStyle/>
          <a:p>
            <a:fld id="{48BB047D-A6CD-43AB-96F0-683C726B586B}" type="slidenum">
              <a:rPr lang="en-US" smtClean="0"/>
              <a:pPr/>
              <a:t>7</a:t>
            </a:fld>
            <a:endParaRPr lang="en-US" dirty="0"/>
          </a:p>
        </p:txBody>
      </p:sp>
      <p:pic>
        <p:nvPicPr>
          <p:cNvPr id="14" name="Picture 13">
            <a:extLst>
              <a:ext uri="{FF2B5EF4-FFF2-40B4-BE49-F238E27FC236}">
                <a16:creationId xmlns:a16="http://schemas.microsoft.com/office/drawing/2014/main" id="{75958B6E-4BFD-46CD-BD2E-B7A7861D8194}"/>
              </a:ext>
            </a:extLst>
          </p:cNvPr>
          <p:cNvPicPr>
            <a:picLocks noChangeAspect="1"/>
          </p:cNvPicPr>
          <p:nvPr/>
        </p:nvPicPr>
        <p:blipFill>
          <a:blip r:embed="rId9">
            <a:duotone>
              <a:schemeClr val="accent4">
                <a:shade val="45000"/>
                <a:satMod val="135000"/>
              </a:schemeClr>
              <a:prstClr val="white"/>
            </a:duotone>
          </a:blip>
          <a:stretch>
            <a:fillRect/>
          </a:stretch>
        </p:blipFill>
        <p:spPr>
          <a:xfrm>
            <a:off x="10608248" y="1466115"/>
            <a:ext cx="1583752" cy="1540480"/>
          </a:xfrm>
          <a:prstGeom prst="ellipse">
            <a:avLst/>
          </a:prstGeom>
        </p:spPr>
      </p:pic>
      <p:pic>
        <p:nvPicPr>
          <p:cNvPr id="16" name="AUS2">
            <a:hlinkClick r:id="" action="ppaction://media"/>
            <a:extLst>
              <a:ext uri="{FF2B5EF4-FFF2-40B4-BE49-F238E27FC236}">
                <a16:creationId xmlns:a16="http://schemas.microsoft.com/office/drawing/2014/main" id="{F6EC072B-5FD4-4272-819E-A10F9310F915}"/>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188891" y="2175247"/>
            <a:ext cx="3333045" cy="2499784"/>
          </a:xfrm>
          <a:prstGeom prst="rect">
            <a:avLst/>
          </a:prstGeom>
          <a:ln>
            <a:noFill/>
          </a:ln>
          <a:effectLst>
            <a:reflection blurRad="12700" stA="30000" endPos="30000" dist="5000" dir="5400000" sy="-100000" algn="bl" rotWithShape="0"/>
          </a:effectLst>
          <a:scene3d>
            <a:camera prst="perspectiveContrastingLeftFacing" fov="2700000">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1913037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70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6"/>
                                        </p:tgtEl>
                                      </p:cBhvr>
                                    </p:cmd>
                                  </p:childTnLst>
                                </p:cTn>
                              </p:par>
                            </p:childTnLst>
                          </p:cTn>
                        </p:par>
                      </p:childTnLst>
                    </p:cTn>
                  </p:par>
                </p:childTnLst>
              </p:cTn>
              <p:nextCondLst>
                <p:cond evt="onClick" delay="0">
                  <p:tgtEl>
                    <p:spTgt spid="16"/>
                  </p:tgtEl>
                </p:cond>
              </p:nextCondLst>
            </p:seq>
            <p:video>
              <p:cMediaNode vol="80000">
                <p:cTn id="12" fill="hold" display="0">
                  <p:stCondLst>
                    <p:cond delay="indefinite"/>
                  </p:stCondLst>
                </p:cTn>
                <p:tgtEl>
                  <p:spTgt spid="1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A02A293F-91B7-40E6-B378-A5EED474FFBA}"/>
              </a:ext>
            </a:extLst>
          </p:cNvPr>
          <p:cNvPicPr>
            <a:picLocks noGrp="1" noChangeAspect="1"/>
          </p:cNvPicPr>
          <p:nvPr>
            <p:ph type="pic" sz="quarter" idx="13"/>
          </p:nvPr>
        </p:nvPicPr>
        <p:blipFill>
          <a:blip r:embed="rId3"/>
          <a:stretch>
            <a:fillRect/>
          </a:stretch>
        </p:blipFill>
        <p:spPr>
          <a:xfrm>
            <a:off x="159015" y="1"/>
            <a:ext cx="4106333" cy="6858000"/>
          </a:xfrm>
        </p:spPr>
      </p:pic>
      <p:sp>
        <p:nvSpPr>
          <p:cNvPr id="6" name="Title 5">
            <a:extLst>
              <a:ext uri="{FF2B5EF4-FFF2-40B4-BE49-F238E27FC236}">
                <a16:creationId xmlns:a16="http://schemas.microsoft.com/office/drawing/2014/main" id="{9DD519AC-7392-4C53-9E3F-08F1208BC2CB}"/>
              </a:ext>
            </a:extLst>
          </p:cNvPr>
          <p:cNvSpPr>
            <a:spLocks noGrp="1"/>
          </p:cNvSpPr>
          <p:nvPr>
            <p:ph type="title"/>
          </p:nvPr>
        </p:nvSpPr>
        <p:spPr/>
        <p:txBody>
          <a:bodyPr/>
          <a:lstStyle/>
          <a:p>
            <a:r>
              <a:rPr lang="en-US" dirty="0">
                <a:solidFill>
                  <a:schemeClr val="accent6">
                    <a:lumMod val="60000"/>
                    <a:lumOff val="40000"/>
                  </a:schemeClr>
                </a:solidFill>
              </a:rPr>
              <a:t>Contact us</a:t>
            </a:r>
          </a:p>
        </p:txBody>
      </p:sp>
      <p:sp>
        <p:nvSpPr>
          <p:cNvPr id="8" name="Subtitle 7">
            <a:extLst>
              <a:ext uri="{FF2B5EF4-FFF2-40B4-BE49-F238E27FC236}">
                <a16:creationId xmlns:a16="http://schemas.microsoft.com/office/drawing/2014/main" id="{9A294210-0A3A-40B7-8019-FDFD9DA7592B}"/>
              </a:ext>
            </a:extLst>
          </p:cNvPr>
          <p:cNvSpPr>
            <a:spLocks noGrp="1"/>
          </p:cNvSpPr>
          <p:nvPr>
            <p:ph type="subTitle" idx="1"/>
          </p:nvPr>
        </p:nvSpPr>
        <p:spPr/>
        <p:txBody>
          <a:bodyPr/>
          <a:lstStyle/>
          <a:p>
            <a:r>
              <a:rPr lang="en-US" dirty="0"/>
              <a:t>safestsoltravel@ssg.ni</a:t>
            </a:r>
          </a:p>
        </p:txBody>
      </p:sp>
      <p:sp>
        <p:nvSpPr>
          <p:cNvPr id="9" name="Content Placeholder 8">
            <a:extLst>
              <a:ext uri="{FF2B5EF4-FFF2-40B4-BE49-F238E27FC236}">
                <a16:creationId xmlns:a16="http://schemas.microsoft.com/office/drawing/2014/main" id="{6ABAD79F-DC94-4F5D-8A43-C69B1B426660}"/>
              </a:ext>
            </a:extLst>
          </p:cNvPr>
          <p:cNvSpPr>
            <a:spLocks noGrp="1"/>
          </p:cNvSpPr>
          <p:nvPr>
            <p:ph sz="quarter" idx="15"/>
          </p:nvPr>
        </p:nvSpPr>
        <p:spPr/>
        <p:txBody>
          <a:bodyPr/>
          <a:lstStyle/>
          <a:p>
            <a:r>
              <a:rPr lang="en-US" dirty="0"/>
              <a:t>www.safestsolgrp.ni</a:t>
            </a:r>
          </a:p>
        </p:txBody>
      </p:sp>
      <p:pic>
        <p:nvPicPr>
          <p:cNvPr id="7" name="Picture 6">
            <a:extLst>
              <a:ext uri="{FF2B5EF4-FFF2-40B4-BE49-F238E27FC236}">
                <a16:creationId xmlns:a16="http://schemas.microsoft.com/office/drawing/2014/main" id="{BD10273A-B539-4BA4-8DD1-307E4B3AACB3}"/>
              </a:ext>
            </a:extLst>
          </p:cNvPr>
          <p:cNvPicPr>
            <a:picLocks noChangeAspect="1"/>
          </p:cNvPicPr>
          <p:nvPr/>
        </p:nvPicPr>
        <p:blipFill>
          <a:blip r:embed="rId4">
            <a:duotone>
              <a:prstClr val="black"/>
              <a:schemeClr val="accent6">
                <a:lumMod val="20000"/>
                <a:lumOff val="80000"/>
                <a:tint val="45000"/>
                <a:satMod val="400000"/>
              </a:schemeClr>
            </a:duotone>
          </a:blip>
          <a:stretch>
            <a:fillRect/>
          </a:stretch>
        </p:blipFill>
        <p:spPr>
          <a:xfrm>
            <a:off x="9501709" y="5179101"/>
            <a:ext cx="1583752" cy="1540480"/>
          </a:xfrm>
          <a:prstGeom prst="ellipse">
            <a:avLst/>
          </a:prstGeom>
        </p:spPr>
      </p:pic>
    </p:spTree>
    <p:extLst>
      <p:ext uri="{BB962C8B-B14F-4D97-AF65-F5344CB8AC3E}">
        <p14:creationId xmlns:p14="http://schemas.microsoft.com/office/powerpoint/2010/main" val="1044043446"/>
      </p:ext>
    </p:extLst>
  </p:cSld>
  <p:clrMapOvr>
    <a:masterClrMapping/>
  </p:clrMapOvr>
</p:sld>
</file>

<file path=ppt/theme/theme1.xml><?xml version="1.0" encoding="utf-8"?>
<a:theme xmlns:a="http://schemas.openxmlformats.org/drawingml/2006/main" name="Office Theme">
  <a:themeElements>
    <a:clrScheme name="Custom 12">
      <a:dk1>
        <a:sysClr val="windowText" lastClr="000000"/>
      </a:dk1>
      <a:lt1>
        <a:sysClr val="window" lastClr="FFFFFF"/>
      </a:lt1>
      <a:dk2>
        <a:srgbClr val="44546A"/>
      </a:dk2>
      <a:lt2>
        <a:srgbClr val="E7E6E6"/>
      </a:lt2>
      <a:accent1>
        <a:srgbClr val="7030A0"/>
      </a:accent1>
      <a:accent2>
        <a:srgbClr val="404040"/>
      </a:accent2>
      <a:accent3>
        <a:srgbClr val="7F7F7F"/>
      </a:accent3>
      <a:accent4>
        <a:srgbClr val="C7A2E3"/>
      </a:accent4>
      <a:accent5>
        <a:srgbClr val="48A1FA"/>
      </a:accent5>
      <a:accent6>
        <a:srgbClr val="70AD47"/>
      </a:accent6>
      <a:hlink>
        <a:srgbClr val="0563C1"/>
      </a:hlink>
      <a:folHlink>
        <a:srgbClr val="954F72"/>
      </a:folHlink>
    </a:clrScheme>
    <a:fontScheme name="Custom 6">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3468121_Coastal presentation_RVA_v5" id="{5B652A6C-03CB-4457-ADFC-1C5BB6605FEF}" vid="{F00112C4-F9F0-4BD0-BC95-5242C8B0F7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2949B46-24C4-420B-AB49-DDC88FEB99B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30CE401-796E-4493-905E-4DDA5AF62AB4}">
  <ds:schemaRefs>
    <ds:schemaRef ds:uri="http://purl.org/dc/terms/"/>
    <ds:schemaRef ds:uri="http://schemas.openxmlformats.org/package/2006/metadata/core-properties"/>
    <ds:schemaRef ds:uri="16c05727-aa75-4e4a-9b5f-8a80a1165891"/>
    <ds:schemaRef ds:uri="http://schemas.microsoft.com/office/2006/documentManagement/types"/>
    <ds:schemaRef ds:uri="http://schemas.microsoft.com/office/infopath/2007/PartnerControls"/>
    <ds:schemaRef ds:uri="http://purl.org/dc/elements/1.1/"/>
    <ds:schemaRef ds:uri="http://schemas.microsoft.com/office/2006/metadata/properties"/>
    <ds:schemaRef ds:uri="71af3243-3dd4-4a8d-8c0d-dd76da1f02a5"/>
    <ds:schemaRef ds:uri="http://www.w3.org/XML/1998/namespace"/>
    <ds:schemaRef ds:uri="http://purl.org/dc/dcmitype/"/>
  </ds:schemaRefs>
</ds:datastoreItem>
</file>

<file path=customXml/itemProps3.xml><?xml version="1.0" encoding="utf-8"?>
<ds:datastoreItem xmlns:ds="http://schemas.openxmlformats.org/officeDocument/2006/customXml" ds:itemID="{0D46D58D-B27D-4B23-AEA1-AE974AB6221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Coastal presentation</Template>
  <TotalTime>0</TotalTime>
  <Words>554</Words>
  <Application>Microsoft Office PowerPoint</Application>
  <PresentationFormat>Widescreen</PresentationFormat>
  <Paragraphs>38</Paragraphs>
  <Slides>8</Slides>
  <Notes>7</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Safest solutions travel</vt:lpstr>
      <vt:lpstr>Safest solutions travel</vt:lpstr>
      <vt:lpstr>AUSTRALIA</vt:lpstr>
      <vt:lpstr>PowerPoint Presentation</vt:lpstr>
      <vt:lpstr>The awakening National harbor</vt:lpstr>
      <vt:lpstr>Ottaway fly top</vt:lpstr>
      <vt:lpstr>Apollo bay</vt:lpstr>
      <vt:lpstr>Contact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2019-12-01T08:29:53Z</dcterms:created>
  <dcterms:modified xsi:type="dcterms:W3CDTF">2022-01-03T13:57:31Z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